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5">
  <p:sldMasterIdLst>
    <p:sldMasterId id="2147484773" r:id="rId1"/>
    <p:sldMasterId id="2147484986" r:id="rId2"/>
  </p:sldMasterIdLst>
  <p:notesMasterIdLst>
    <p:notesMasterId r:id="rId42"/>
  </p:notesMasterIdLst>
  <p:handoutMasterIdLst>
    <p:handoutMasterId r:id="rId43"/>
  </p:handoutMasterIdLst>
  <p:sldIdLst>
    <p:sldId id="2708" r:id="rId3"/>
    <p:sldId id="2387" r:id="rId4"/>
    <p:sldId id="2447" r:id="rId5"/>
    <p:sldId id="2759" r:id="rId6"/>
    <p:sldId id="2789" r:id="rId7"/>
    <p:sldId id="2790" r:id="rId8"/>
    <p:sldId id="2775" r:id="rId9"/>
    <p:sldId id="2792" r:id="rId10"/>
    <p:sldId id="2791" r:id="rId11"/>
    <p:sldId id="2793" r:id="rId12"/>
    <p:sldId id="2776" r:id="rId13"/>
    <p:sldId id="2777" r:id="rId14"/>
    <p:sldId id="2778" r:id="rId15"/>
    <p:sldId id="2780" r:id="rId16"/>
    <p:sldId id="2781" r:id="rId17"/>
    <p:sldId id="2782" r:id="rId18"/>
    <p:sldId id="2779" r:id="rId19"/>
    <p:sldId id="2783" r:id="rId20"/>
    <p:sldId id="2761" r:id="rId21"/>
    <p:sldId id="2760" r:id="rId22"/>
    <p:sldId id="2784" r:id="rId23"/>
    <p:sldId id="2785" r:id="rId24"/>
    <p:sldId id="2786" r:id="rId25"/>
    <p:sldId id="2787" r:id="rId26"/>
    <p:sldId id="2788" r:id="rId27"/>
    <p:sldId id="2765" r:id="rId28"/>
    <p:sldId id="2762" r:id="rId29"/>
    <p:sldId id="2766" r:id="rId30"/>
    <p:sldId id="2763" r:id="rId31"/>
    <p:sldId id="2768" r:id="rId32"/>
    <p:sldId id="2764" r:id="rId33"/>
    <p:sldId id="2767" r:id="rId34"/>
    <p:sldId id="2769" r:id="rId35"/>
    <p:sldId id="2770" r:id="rId36"/>
    <p:sldId id="2772" r:id="rId37"/>
    <p:sldId id="2771" r:id="rId38"/>
    <p:sldId id="2774" r:id="rId39"/>
    <p:sldId id="2773" r:id="rId40"/>
    <p:sldId id="2722" r:id="rId41"/>
  </p:sldIdLst>
  <p:sldSz cx="9144000" cy="6858000" type="screen4x3"/>
  <p:notesSz cx="7099300" cy="10234613"/>
  <p:custDataLst>
    <p:tags r:id="rId44"/>
  </p:custDataLst>
  <p:defaultTextStyle>
    <a:defPPr>
      <a:defRPr lang="zh-CN"/>
    </a:defPPr>
    <a:lvl1pPr algn="ctr" rtl="0" fontAlgn="base">
      <a:spcBef>
        <a:spcPct val="50000"/>
      </a:spcBef>
      <a:spcAft>
        <a:spcPct val="0"/>
      </a:spcAft>
      <a:defRPr sz="2400" kern="1200">
        <a:solidFill>
          <a:schemeClr val="tx1"/>
        </a:solidFill>
        <a:latin typeface="Times New Roman" charset="0"/>
        <a:ea typeface="宋体" charset="0"/>
        <a:cs typeface="宋体" charset="0"/>
      </a:defRPr>
    </a:lvl1pPr>
    <a:lvl2pPr marL="457200" algn="ctr" rtl="0" fontAlgn="base">
      <a:spcBef>
        <a:spcPct val="50000"/>
      </a:spcBef>
      <a:spcAft>
        <a:spcPct val="0"/>
      </a:spcAft>
      <a:defRPr sz="2400" kern="1200">
        <a:solidFill>
          <a:schemeClr val="tx1"/>
        </a:solidFill>
        <a:latin typeface="Times New Roman" charset="0"/>
        <a:ea typeface="宋体" charset="0"/>
        <a:cs typeface="宋体" charset="0"/>
      </a:defRPr>
    </a:lvl2pPr>
    <a:lvl3pPr marL="914400" algn="ctr" rtl="0" fontAlgn="base">
      <a:spcBef>
        <a:spcPct val="50000"/>
      </a:spcBef>
      <a:spcAft>
        <a:spcPct val="0"/>
      </a:spcAft>
      <a:defRPr sz="2400" kern="1200">
        <a:solidFill>
          <a:schemeClr val="tx1"/>
        </a:solidFill>
        <a:latin typeface="Times New Roman" charset="0"/>
        <a:ea typeface="宋体" charset="0"/>
        <a:cs typeface="宋体" charset="0"/>
      </a:defRPr>
    </a:lvl3pPr>
    <a:lvl4pPr marL="1371600" algn="ctr" rtl="0" fontAlgn="base">
      <a:spcBef>
        <a:spcPct val="50000"/>
      </a:spcBef>
      <a:spcAft>
        <a:spcPct val="0"/>
      </a:spcAft>
      <a:defRPr sz="2400" kern="1200">
        <a:solidFill>
          <a:schemeClr val="tx1"/>
        </a:solidFill>
        <a:latin typeface="Times New Roman" charset="0"/>
        <a:ea typeface="宋体" charset="0"/>
        <a:cs typeface="宋体" charset="0"/>
      </a:defRPr>
    </a:lvl4pPr>
    <a:lvl5pPr marL="1828800" algn="ctr" rtl="0" fontAlgn="base">
      <a:spcBef>
        <a:spcPct val="50000"/>
      </a:spcBef>
      <a:spcAft>
        <a:spcPct val="0"/>
      </a:spcAft>
      <a:defRPr sz="2400" kern="1200">
        <a:solidFill>
          <a:schemeClr val="tx1"/>
        </a:solidFill>
        <a:latin typeface="Times New Roman" charset="0"/>
        <a:ea typeface="宋体" charset="0"/>
        <a:cs typeface="宋体" charset="0"/>
      </a:defRPr>
    </a:lvl5pPr>
    <a:lvl6pPr marL="2286000" algn="l" defTabSz="457200" rtl="0" eaLnBrk="1" latinLnBrk="0" hangingPunct="1">
      <a:defRPr sz="2400" kern="1200">
        <a:solidFill>
          <a:schemeClr val="tx1"/>
        </a:solidFill>
        <a:latin typeface="Times New Roman" charset="0"/>
        <a:ea typeface="宋体" charset="0"/>
        <a:cs typeface="宋体" charset="0"/>
      </a:defRPr>
    </a:lvl6pPr>
    <a:lvl7pPr marL="2743200" algn="l" defTabSz="457200" rtl="0" eaLnBrk="1" latinLnBrk="0" hangingPunct="1">
      <a:defRPr sz="2400" kern="1200">
        <a:solidFill>
          <a:schemeClr val="tx1"/>
        </a:solidFill>
        <a:latin typeface="Times New Roman" charset="0"/>
        <a:ea typeface="宋体" charset="0"/>
        <a:cs typeface="宋体" charset="0"/>
      </a:defRPr>
    </a:lvl7pPr>
    <a:lvl8pPr marL="3200400" algn="l" defTabSz="457200" rtl="0" eaLnBrk="1" latinLnBrk="0" hangingPunct="1">
      <a:defRPr sz="2400" kern="1200">
        <a:solidFill>
          <a:schemeClr val="tx1"/>
        </a:solidFill>
        <a:latin typeface="Times New Roman" charset="0"/>
        <a:ea typeface="宋体" charset="0"/>
        <a:cs typeface="宋体" charset="0"/>
      </a:defRPr>
    </a:lvl8pPr>
    <a:lvl9pPr marL="3657600" algn="l" defTabSz="457200" rtl="0" eaLnBrk="1" latinLnBrk="0" hangingPunct="1">
      <a:defRPr sz="2400" kern="1200">
        <a:solidFill>
          <a:schemeClr val="tx1"/>
        </a:solidFill>
        <a:latin typeface="Times New Roman" charset="0"/>
        <a:ea typeface="宋体" charset="0"/>
        <a:cs typeface="宋体" charset="0"/>
      </a:defRPr>
    </a:lvl9pPr>
  </p:defaultTextStyle>
  <p:extLst>
    <p:ext uri="{EFAFB233-063F-42B5-8137-9DF3F51BA10A}">
      <p15:sldGuideLst xmlns:p15="http://schemas.microsoft.com/office/powerpoint/2012/main">
        <p15:guide id="1" orient="horz" pos="663">
          <p15:clr>
            <a:srgbClr val="A4A3A4"/>
          </p15:clr>
        </p15:guide>
        <p15:guide id="2" orient="horz" pos="1412">
          <p15:clr>
            <a:srgbClr val="A4A3A4"/>
          </p15:clr>
        </p15:guide>
        <p15:guide id="3" pos="181">
          <p15:clr>
            <a:srgbClr val="A4A3A4"/>
          </p15:clr>
        </p15:guide>
        <p15:guide id="4" pos="5556">
          <p15:clr>
            <a:srgbClr val="A4A3A4"/>
          </p15:clr>
        </p15:guide>
        <p15:guide id="5" pos="2903">
          <p15:clr>
            <a:srgbClr val="A4A3A4"/>
          </p15:clr>
        </p15:guide>
        <p15:guide id="6" orient="horz" pos="700">
          <p15:clr>
            <a:srgbClr val="A4A3A4"/>
          </p15:clr>
        </p15:guide>
        <p15:guide id="7" orient="horz" pos="4119">
          <p15:clr>
            <a:srgbClr val="A4A3A4"/>
          </p15:clr>
        </p15:guide>
        <p15:guide id="8" pos="311">
          <p15:clr>
            <a:srgbClr val="A4A3A4"/>
          </p15:clr>
        </p15:guide>
        <p15:guide id="9" pos="5501">
          <p15:clr>
            <a:srgbClr val="A4A3A4"/>
          </p15:clr>
        </p15:guide>
        <p15:guide id="10" orient="horz" pos="462">
          <p15:clr>
            <a:srgbClr val="A4A3A4"/>
          </p15:clr>
        </p15:guide>
        <p15:guide id="11" pos="77">
          <p15:clr>
            <a:srgbClr val="A4A3A4"/>
          </p15:clr>
        </p15:guide>
        <p15:guide id="12" pos="72">
          <p15:clr>
            <a:srgbClr val="A4A3A4"/>
          </p15:clr>
        </p15:guide>
        <p15:guide id="13" orient="horz" pos="2">
          <p15:clr>
            <a:srgbClr val="A4A3A4"/>
          </p15:clr>
        </p15:guide>
        <p15:guide id="14" pos="807">
          <p15:clr>
            <a:srgbClr val="A4A3A4"/>
          </p15:clr>
        </p15:guide>
        <p15:guide id="15" pos="1463">
          <p15:clr>
            <a:srgbClr val="A4A3A4"/>
          </p15:clr>
        </p15:guide>
        <p15:guide id="16" pos="2079">
          <p15:clr>
            <a:srgbClr val="A4A3A4"/>
          </p15:clr>
        </p15:guide>
        <p15:guide id="17" pos="2714">
          <p15:clr>
            <a:srgbClr val="A4A3A4"/>
          </p15:clr>
        </p15:guide>
        <p15:guide id="18" pos="3370">
          <p15:clr>
            <a:srgbClr val="A4A3A4"/>
          </p15:clr>
        </p15:guide>
        <p15:guide id="19" pos="3985">
          <p15:clr>
            <a:srgbClr val="A4A3A4"/>
          </p15:clr>
        </p15:guide>
        <p15:guide id="20" pos="4631">
          <p15:clr>
            <a:srgbClr val="A4A3A4"/>
          </p15:clr>
        </p15:guide>
        <p15:guide id="21" orient="horz" pos="581">
          <p15:clr>
            <a:srgbClr val="A4A3A4"/>
          </p15:clr>
        </p15:guide>
        <p15:guide id="22" orient="horz" pos="3230">
          <p15:clr>
            <a:srgbClr val="A4A3A4"/>
          </p15:clr>
        </p15:guide>
        <p15:guide id="23" orient="horz" pos="1230">
          <p15:clr>
            <a:srgbClr val="A4A3A4"/>
          </p15:clr>
        </p15:guide>
        <p15:guide id="24" orient="horz">
          <p15:clr>
            <a:srgbClr val="A4A3A4"/>
          </p15:clr>
        </p15:guide>
        <p15:guide id="25" orient="horz" pos="1450">
          <p15:clr>
            <a:srgbClr val="A4A3A4"/>
          </p15:clr>
        </p15:guide>
        <p15:guide id="26" pos="281">
          <p15:clr>
            <a:srgbClr val="A4A3A4"/>
          </p15:clr>
        </p15:guide>
        <p15:guide id="27" orient="horz" pos="3095">
          <p15:clr>
            <a:srgbClr val="A4A3A4"/>
          </p15:clr>
        </p15:guide>
        <p15:guide id="28" orient="horz" pos="2372">
          <p15:clr>
            <a:srgbClr val="A4A3A4"/>
          </p15:clr>
        </p15:guide>
        <p15:guide id="29" orient="horz" pos="4159">
          <p15:clr>
            <a:srgbClr val="A4A3A4"/>
          </p15:clr>
        </p15:guide>
        <p15:guide id="30" pos="313">
          <p15:clr>
            <a:srgbClr val="A4A3A4"/>
          </p15:clr>
        </p15:guide>
        <p15:guide id="31" pos="1655">
          <p15:clr>
            <a:srgbClr val="A4A3A4"/>
          </p15:clr>
        </p15:guide>
        <p15:guide id="32" pos="5727">
          <p15:clr>
            <a:srgbClr val="A4A3A4"/>
          </p15:clr>
        </p15:guide>
        <p15:guide id="33" orient="horz" pos="632">
          <p15:clr>
            <a:srgbClr val="A4A3A4"/>
          </p15:clr>
        </p15:guide>
        <p15:guide id="34" orient="horz" pos="1461">
          <p15:clr>
            <a:srgbClr val="A4A3A4"/>
          </p15:clr>
        </p15:guide>
        <p15:guide id="35" orient="horz" pos="2262">
          <p15:clr>
            <a:srgbClr val="A4A3A4"/>
          </p15:clr>
        </p15:guide>
        <p15:guide id="36" orient="horz" pos="3072">
          <p15:clr>
            <a:srgbClr val="A4A3A4"/>
          </p15:clr>
        </p15:guide>
        <p15:guide id="37" pos="765">
          <p15:clr>
            <a:srgbClr val="A4A3A4"/>
          </p15:clr>
        </p15:guide>
        <p15:guide id="38" pos="5580">
          <p15:clr>
            <a:srgbClr val="A4A3A4"/>
          </p15:clr>
        </p15:guide>
        <p15:guide id="39" pos="5039">
          <p15:clr>
            <a:srgbClr val="A4A3A4"/>
          </p15:clr>
        </p15:guide>
        <p15:guide id="40" orient="horz" pos="621">
          <p15:clr>
            <a:srgbClr val="A4A3A4"/>
          </p15:clr>
        </p15:guide>
        <p15:guide id="41" orient="horz" pos="38">
          <p15:clr>
            <a:srgbClr val="A4A3A4"/>
          </p15:clr>
        </p15:guide>
        <p15:guide id="42" orient="horz" pos="4319">
          <p15:clr>
            <a:srgbClr val="A4A3A4"/>
          </p15:clr>
        </p15:guide>
        <p15:guide id="43" orient="horz" pos="39">
          <p15:clr>
            <a:srgbClr val="A4A3A4"/>
          </p15:clr>
        </p15:guide>
        <p15:guide id="44" pos="3367">
          <p15:clr>
            <a:srgbClr val="A4A3A4"/>
          </p15:clr>
        </p15:guide>
        <p15:guide id="45" pos="4655">
          <p15:clr>
            <a:srgbClr val="A4A3A4"/>
          </p15:clr>
        </p15:guide>
        <p15:guide id="46" orient="horz" pos="1">
          <p15:clr>
            <a:srgbClr val="A4A3A4"/>
          </p15:clr>
        </p15:guide>
        <p15:guide id="47" orient="horz" pos="4067">
          <p15:clr>
            <a:srgbClr val="A4A3A4"/>
          </p15:clr>
        </p15:guide>
        <p15:guide id="48" orient="horz" pos="601">
          <p15:clr>
            <a:srgbClr val="A4A3A4"/>
          </p15:clr>
        </p15:guide>
        <p15:guide id="49" pos="149">
          <p15:clr>
            <a:srgbClr val="A4A3A4"/>
          </p15:clr>
        </p15:guide>
        <p15:guide id="50" pos="5589">
          <p15:clr>
            <a:srgbClr val="A4A3A4"/>
          </p15:clr>
        </p15:guide>
        <p15:guide id="51" pos="3227">
          <p15:clr>
            <a:srgbClr val="A4A3A4"/>
          </p15:clr>
        </p15:guide>
      </p15:sldGuideLst>
    </p:ext>
    <p:ext uri="{2D200454-40CA-4A62-9FC3-DE9A4176ACB9}">
      <p15:notesGuideLst xmlns:p15="http://schemas.microsoft.com/office/powerpoint/2012/main">
        <p15:guide id="1" orient="horz" pos="3224">
          <p15:clr>
            <a:srgbClr val="A4A3A4"/>
          </p15:clr>
        </p15:guide>
        <p15:guide id="2" pos="2237">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office316" initials="o"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A81FF"/>
    <a:srgbClr val="00B050"/>
    <a:srgbClr val="FF00DF"/>
    <a:srgbClr val="C3E8CC"/>
    <a:srgbClr val="FF00FF"/>
    <a:srgbClr val="269FA0"/>
    <a:srgbClr val="FFC000"/>
    <a:srgbClr val="333399"/>
    <a:srgbClr val="0000CC"/>
    <a:srgbClr val="9507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428F8-39B2-354D-B4C4-08AE22340A04}" v="46" dt="2024-04-28T14:38:47.212"/>
    <p1510:client id="{5B883BEA-79A8-CC44-B886-D5D583546881}" v="446" dt="2024-04-28T11:18:19.898"/>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72" autoAdjust="0"/>
    <p:restoredTop sz="84191" autoAdjust="0"/>
  </p:normalViewPr>
  <p:slideViewPr>
    <p:cSldViewPr snapToGrid="0">
      <p:cViewPr>
        <p:scale>
          <a:sx n="140" d="100"/>
          <a:sy n="140" d="100"/>
        </p:scale>
        <p:origin x="456" y="664"/>
      </p:cViewPr>
      <p:guideLst>
        <p:guide orient="horz" pos="663"/>
        <p:guide orient="horz" pos="1412"/>
        <p:guide pos="181"/>
        <p:guide pos="5556"/>
        <p:guide pos="2903"/>
        <p:guide orient="horz" pos="700"/>
        <p:guide orient="horz" pos="4119"/>
        <p:guide pos="311"/>
        <p:guide pos="5501"/>
        <p:guide orient="horz" pos="462"/>
        <p:guide pos="77"/>
        <p:guide pos="72"/>
        <p:guide orient="horz" pos="2"/>
        <p:guide pos="807"/>
        <p:guide pos="1463"/>
        <p:guide pos="2079"/>
        <p:guide pos="2714"/>
        <p:guide pos="3370"/>
        <p:guide pos="3985"/>
        <p:guide pos="4631"/>
        <p:guide orient="horz" pos="581"/>
        <p:guide orient="horz" pos="3230"/>
        <p:guide orient="horz" pos="1230"/>
        <p:guide orient="horz"/>
        <p:guide orient="horz" pos="1450"/>
        <p:guide pos="281"/>
        <p:guide orient="horz" pos="3095"/>
        <p:guide orient="horz" pos="2372"/>
        <p:guide orient="horz" pos="4159"/>
        <p:guide pos="313"/>
        <p:guide pos="1655"/>
        <p:guide pos="5727"/>
        <p:guide orient="horz" pos="632"/>
        <p:guide orient="horz" pos="1461"/>
        <p:guide orient="horz" pos="2262"/>
        <p:guide orient="horz" pos="3072"/>
        <p:guide pos="765"/>
        <p:guide pos="5580"/>
        <p:guide pos="5039"/>
        <p:guide orient="horz" pos="621"/>
        <p:guide orient="horz" pos="38"/>
        <p:guide orient="horz" pos="4319"/>
        <p:guide orient="horz" pos="39"/>
        <p:guide pos="3367"/>
        <p:guide pos="4655"/>
        <p:guide orient="horz" pos="1"/>
        <p:guide orient="horz" pos="4067"/>
        <p:guide orient="horz" pos="601"/>
        <p:guide pos="149"/>
        <p:guide pos="5589"/>
        <p:guide pos="3227"/>
      </p:guideLst>
    </p:cSldViewPr>
  </p:slideViewPr>
  <p:outlineViewPr>
    <p:cViewPr>
      <p:scale>
        <a:sx n="33" d="100"/>
        <a:sy n="33" d="100"/>
      </p:scale>
      <p:origin x="0" y="-102"/>
    </p:cViewPr>
  </p:outlineViewPr>
  <p:notesTextViewPr>
    <p:cViewPr>
      <p:scale>
        <a:sx n="200" d="100"/>
        <a:sy n="200" d="100"/>
      </p:scale>
      <p:origin x="0" y="0"/>
    </p:cViewPr>
  </p:notesTextViewPr>
  <p:sorterViewPr>
    <p:cViewPr>
      <p:scale>
        <a:sx n="50" d="100"/>
        <a:sy n="50" d="100"/>
      </p:scale>
      <p:origin x="0" y="1344"/>
    </p:cViewPr>
  </p:sorterViewPr>
  <p:notesViewPr>
    <p:cSldViewPr snapToGrid="0">
      <p:cViewPr varScale="1">
        <p:scale>
          <a:sx n="49" d="100"/>
          <a:sy n="49" d="100"/>
        </p:scale>
        <p:origin x="2952" y="54"/>
      </p:cViewPr>
      <p:guideLst>
        <p:guide orient="horz" pos="3224"/>
        <p:guide pos="2237"/>
      </p:guideLst>
    </p:cSldViewPr>
  </p:notesViewPr>
  <p:gridSpacing cx="36004" cy="36004"/>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handoutMaster" Target="handoutMasters/handoutMaster1.xml"/><Relationship Id="rId48" Type="http://schemas.openxmlformats.org/officeDocument/2006/relationships/theme" Target="theme/theme1.xml"/><Relationship Id="rId8" Type="http://schemas.openxmlformats.org/officeDocument/2006/relationships/slide" Target="slides/slide6.xml"/><Relationship Id="rId51" Type="http://schemas.microsoft.com/office/2015/10/relationships/revisionInfo" Target="revisionInfo.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in Luo" userId="82312ee5779919a4" providerId="LiveId" clId="{3C4A7AF4-6488-5041-B432-D36EF53163D3}"/>
    <pc:docChg chg="undo custSel addSld delSld modSld sldOrd">
      <pc:chgData name="Xin Luo" userId="82312ee5779919a4" providerId="LiveId" clId="{3C4A7AF4-6488-5041-B432-D36EF53163D3}" dt="2023-02-23T14:33:41.327" v="6919" actId="478"/>
      <pc:docMkLst>
        <pc:docMk/>
      </pc:docMkLst>
      <pc:sldChg chg="del">
        <pc:chgData name="Xin Luo" userId="82312ee5779919a4" providerId="LiveId" clId="{3C4A7AF4-6488-5041-B432-D36EF53163D3}" dt="2023-02-22T05:30:51.981" v="0" actId="2696"/>
        <pc:sldMkLst>
          <pc:docMk/>
          <pc:sldMk cId="1153920038" sldId="2206"/>
        </pc:sldMkLst>
      </pc:sldChg>
      <pc:sldChg chg="addSp modSp mod">
        <pc:chgData name="Xin Luo" userId="82312ee5779919a4" providerId="LiveId" clId="{3C4A7AF4-6488-5041-B432-D36EF53163D3}" dt="2023-02-23T07:39:26.083" v="2380" actId="20577"/>
        <pc:sldMkLst>
          <pc:docMk/>
          <pc:sldMk cId="1576120367" sldId="2387"/>
        </pc:sldMkLst>
        <pc:spChg chg="mod">
          <ac:chgData name="Xin Luo" userId="82312ee5779919a4" providerId="LiveId" clId="{3C4A7AF4-6488-5041-B432-D36EF53163D3}" dt="2023-02-22T07:31:19.249" v="233"/>
          <ac:spMkLst>
            <pc:docMk/>
            <pc:sldMk cId="1576120367" sldId="2387"/>
            <ac:spMk id="4" creationId="{E22E439B-4B3F-A527-61D0-3ED55D24E856}"/>
          </ac:spMkLst>
        </pc:spChg>
        <pc:spChg chg="mod">
          <ac:chgData name="Xin Luo" userId="82312ee5779919a4" providerId="LiveId" clId="{3C4A7AF4-6488-5041-B432-D36EF53163D3}" dt="2023-02-22T07:31:49.764" v="280" actId="20577"/>
          <ac:spMkLst>
            <pc:docMk/>
            <pc:sldMk cId="1576120367" sldId="2387"/>
            <ac:spMk id="5" creationId="{494DAA55-5621-28DB-D255-E0EBB6C6477B}"/>
          </ac:spMkLst>
        </pc:spChg>
        <pc:spChg chg="mod">
          <ac:chgData name="Xin Luo" userId="82312ee5779919a4" providerId="LiveId" clId="{3C4A7AF4-6488-5041-B432-D36EF53163D3}" dt="2023-02-23T07:39:26.083" v="2380" actId="20577"/>
          <ac:spMkLst>
            <pc:docMk/>
            <pc:sldMk cId="1576120367" sldId="2387"/>
            <ac:spMk id="10" creationId="{00000000-0000-0000-0000-000000000000}"/>
          </ac:spMkLst>
        </pc:spChg>
        <pc:spChg chg="mod">
          <ac:chgData name="Xin Luo" userId="82312ee5779919a4" providerId="LiveId" clId="{3C4A7AF4-6488-5041-B432-D36EF53163D3}" dt="2023-02-23T04:51:20.387" v="1923" actId="20577"/>
          <ac:spMkLst>
            <pc:docMk/>
            <pc:sldMk cId="1576120367" sldId="2387"/>
            <ac:spMk id="12" creationId="{00000000-0000-0000-0000-000000000000}"/>
          </ac:spMkLst>
        </pc:spChg>
        <pc:spChg chg="mod">
          <ac:chgData name="Xin Luo" userId="82312ee5779919a4" providerId="LiveId" clId="{3C4A7AF4-6488-5041-B432-D36EF53163D3}" dt="2023-02-23T07:39:23.145" v="2375" actId="20577"/>
          <ac:spMkLst>
            <pc:docMk/>
            <pc:sldMk cId="1576120367" sldId="2387"/>
            <ac:spMk id="13" creationId="{00000000-0000-0000-0000-000000000000}"/>
          </ac:spMkLst>
        </pc:spChg>
        <pc:spChg chg="mod">
          <ac:chgData name="Xin Luo" userId="82312ee5779919a4" providerId="LiveId" clId="{3C4A7AF4-6488-5041-B432-D36EF53163D3}" dt="2023-02-23T04:51:33.868" v="1950" actId="20577"/>
          <ac:spMkLst>
            <pc:docMk/>
            <pc:sldMk cId="1576120367" sldId="2387"/>
            <ac:spMk id="14" creationId="{00000000-0000-0000-0000-000000000000}"/>
          </ac:spMkLst>
        </pc:spChg>
        <pc:grpChg chg="add mod">
          <ac:chgData name="Xin Luo" userId="82312ee5779919a4" providerId="LiveId" clId="{3C4A7AF4-6488-5041-B432-D36EF53163D3}" dt="2023-02-22T07:32:25.478" v="308" actId="1076"/>
          <ac:grpSpMkLst>
            <pc:docMk/>
            <pc:sldMk cId="1576120367" sldId="2387"/>
            <ac:grpSpMk id="2" creationId="{AFCAA61D-767A-24EA-9072-7425684288BB}"/>
          </ac:grpSpMkLst>
        </pc:grpChg>
        <pc:grpChg chg="mod">
          <ac:chgData name="Xin Luo" userId="82312ee5779919a4" providerId="LiveId" clId="{3C4A7AF4-6488-5041-B432-D36EF53163D3}" dt="2023-02-23T07:39:19.698" v="2367" actId="1076"/>
          <ac:grpSpMkLst>
            <pc:docMk/>
            <pc:sldMk cId="1576120367" sldId="2387"/>
            <ac:grpSpMk id="3" creationId="{12ED16A1-79B8-7DB1-1CC1-250B051BAD58}"/>
          </ac:grpSpMkLst>
        </pc:grpChg>
        <pc:grpChg chg="mod">
          <ac:chgData name="Xin Luo" userId="82312ee5779919a4" providerId="LiveId" clId="{3C4A7AF4-6488-5041-B432-D36EF53163D3}" dt="2023-02-23T07:39:15.729" v="2366" actId="1076"/>
          <ac:grpSpMkLst>
            <pc:docMk/>
            <pc:sldMk cId="1576120367" sldId="2387"/>
            <ac:grpSpMk id="9" creationId="{84B9B8D5-4BCC-CDFF-1E13-B005060A8BDF}"/>
          </ac:grpSpMkLst>
        </pc:grpChg>
      </pc:sldChg>
      <pc:sldChg chg="modSp mod">
        <pc:chgData name="Xin Luo" userId="82312ee5779919a4" providerId="LiveId" clId="{3C4A7AF4-6488-5041-B432-D36EF53163D3}" dt="2023-02-22T07:33:21.001" v="351" actId="20577"/>
        <pc:sldMkLst>
          <pc:docMk/>
          <pc:sldMk cId="2415901206" sldId="2447"/>
        </pc:sldMkLst>
        <pc:spChg chg="mod">
          <ac:chgData name="Xin Luo" userId="82312ee5779919a4" providerId="LiveId" clId="{3C4A7AF4-6488-5041-B432-D36EF53163D3}" dt="2023-02-22T07:33:21.001" v="351" actId="20577"/>
          <ac:spMkLst>
            <pc:docMk/>
            <pc:sldMk cId="2415901206" sldId="2447"/>
            <ac:spMk id="7" creationId="{00000000-0000-0000-0000-000000000000}"/>
          </ac:spMkLst>
        </pc:spChg>
      </pc:sldChg>
      <pc:sldChg chg="addSp delSp modSp mod">
        <pc:chgData name="Xin Luo" userId="82312ee5779919a4" providerId="LiveId" clId="{3C4A7AF4-6488-5041-B432-D36EF53163D3}" dt="2023-02-23T01:16:39.011" v="1571" actId="1037"/>
        <pc:sldMkLst>
          <pc:docMk/>
          <pc:sldMk cId="4067577602" sldId="2605"/>
        </pc:sldMkLst>
        <pc:spChg chg="mod">
          <ac:chgData name="Xin Luo" userId="82312ee5779919a4" providerId="LiveId" clId="{3C4A7AF4-6488-5041-B432-D36EF53163D3}" dt="2023-02-22T07:38:53.396" v="381" actId="20577"/>
          <ac:spMkLst>
            <pc:docMk/>
            <pc:sldMk cId="4067577602" sldId="2605"/>
            <ac:spMk id="3" creationId="{00000000-0000-0000-0000-000000000000}"/>
          </ac:spMkLst>
        </pc:spChg>
        <pc:spChg chg="add del mod">
          <ac:chgData name="Xin Luo" userId="82312ee5779919a4" providerId="LiveId" clId="{3C4A7AF4-6488-5041-B432-D36EF53163D3}" dt="2023-02-22T14:18:41.269" v="1148" actId="478"/>
          <ac:spMkLst>
            <pc:docMk/>
            <pc:sldMk cId="4067577602" sldId="2605"/>
            <ac:spMk id="4" creationId="{3684DBBF-D5C3-AAFB-5142-DEFC9143FCE7}"/>
          </ac:spMkLst>
        </pc:spChg>
        <pc:spChg chg="del">
          <ac:chgData name="Xin Luo" userId="82312ee5779919a4" providerId="LiveId" clId="{3C4A7AF4-6488-5041-B432-D36EF53163D3}" dt="2023-02-22T13:47:47.275" v="383" actId="478"/>
          <ac:spMkLst>
            <pc:docMk/>
            <pc:sldMk cId="4067577602" sldId="2605"/>
            <ac:spMk id="5" creationId="{8CB3051E-1455-F2D6-027A-C359D1264B18}"/>
          </ac:spMkLst>
        </pc:spChg>
        <pc:spChg chg="add mod">
          <ac:chgData name="Xin Luo" userId="82312ee5779919a4" providerId="LiveId" clId="{3C4A7AF4-6488-5041-B432-D36EF53163D3}" dt="2023-02-23T01:16:39.011" v="1571" actId="1037"/>
          <ac:spMkLst>
            <pc:docMk/>
            <pc:sldMk cId="4067577602" sldId="2605"/>
            <ac:spMk id="15" creationId="{8F7436BD-0CD5-04DA-2B44-925CE86CF70D}"/>
          </ac:spMkLst>
        </pc:spChg>
        <pc:spChg chg="add mod">
          <ac:chgData name="Xin Luo" userId="82312ee5779919a4" providerId="LiveId" clId="{3C4A7AF4-6488-5041-B432-D36EF53163D3}" dt="2023-02-22T14:35:48.413" v="1376" actId="1076"/>
          <ac:spMkLst>
            <pc:docMk/>
            <pc:sldMk cId="4067577602" sldId="2605"/>
            <ac:spMk id="16" creationId="{5E1E7D79-A815-9A32-ABAB-129BFCE643F1}"/>
          </ac:spMkLst>
        </pc:spChg>
        <pc:spChg chg="mod">
          <ac:chgData name="Xin Luo" userId="82312ee5779919a4" providerId="LiveId" clId="{3C4A7AF4-6488-5041-B432-D36EF53163D3}" dt="2023-02-22T14:25:21.534" v="1184" actId="115"/>
          <ac:spMkLst>
            <pc:docMk/>
            <pc:sldMk cId="4067577602" sldId="2605"/>
            <ac:spMk id="17" creationId="{9E05FFCA-3371-AF5C-381D-71D984055F5A}"/>
          </ac:spMkLst>
        </pc:spChg>
        <pc:picChg chg="add mod">
          <ac:chgData name="Xin Luo" userId="82312ee5779919a4" providerId="LiveId" clId="{3C4A7AF4-6488-5041-B432-D36EF53163D3}" dt="2023-02-22T14:36:37.590" v="1394" actId="1076"/>
          <ac:picMkLst>
            <pc:docMk/>
            <pc:sldMk cId="4067577602" sldId="2605"/>
            <ac:picMk id="7" creationId="{C7993E05-4ADB-9D0C-E633-5749F445E479}"/>
          </ac:picMkLst>
        </pc:picChg>
        <pc:picChg chg="add del mod">
          <ac:chgData name="Xin Luo" userId="82312ee5779919a4" providerId="LiveId" clId="{3C4A7AF4-6488-5041-B432-D36EF53163D3}" dt="2023-02-22T14:24:46.251" v="1173" actId="478"/>
          <ac:picMkLst>
            <pc:docMk/>
            <pc:sldMk cId="4067577602" sldId="2605"/>
            <ac:picMk id="9" creationId="{D4A1F7D5-C3DE-337A-6369-48B839C7030D}"/>
          </ac:picMkLst>
        </pc:picChg>
        <pc:picChg chg="add mod">
          <ac:chgData name="Xin Luo" userId="82312ee5779919a4" providerId="LiveId" clId="{3C4A7AF4-6488-5041-B432-D36EF53163D3}" dt="2023-02-22T14:36:43.182" v="1396" actId="1076"/>
          <ac:picMkLst>
            <pc:docMk/>
            <pc:sldMk cId="4067577602" sldId="2605"/>
            <ac:picMk id="10" creationId="{26D555B6-DE11-BF17-8D9F-B5F93A876835}"/>
          </ac:picMkLst>
        </pc:picChg>
        <pc:picChg chg="del">
          <ac:chgData name="Xin Luo" userId="82312ee5779919a4" providerId="LiveId" clId="{3C4A7AF4-6488-5041-B432-D36EF53163D3}" dt="2023-02-22T13:47:45.826" v="382" actId="478"/>
          <ac:picMkLst>
            <pc:docMk/>
            <pc:sldMk cId="4067577602" sldId="2605"/>
            <ac:picMk id="1026" creationId="{9270A6EE-B03E-77C5-630F-E811251395A0}"/>
          </ac:picMkLst>
        </pc:picChg>
        <pc:picChg chg="add mod">
          <ac:chgData name="Xin Luo" userId="82312ee5779919a4" providerId="LiveId" clId="{3C4A7AF4-6488-5041-B432-D36EF53163D3}" dt="2023-02-22T14:34:30.005" v="1302" actId="1036"/>
          <ac:picMkLst>
            <pc:docMk/>
            <pc:sldMk cId="4067577602" sldId="2605"/>
            <ac:picMk id="1028" creationId="{9FA49340-63F1-4959-1786-FD893DE76CE9}"/>
          </ac:picMkLst>
        </pc:picChg>
        <pc:picChg chg="add mod">
          <ac:chgData name="Xin Luo" userId="82312ee5779919a4" providerId="LiveId" clId="{3C4A7AF4-6488-5041-B432-D36EF53163D3}" dt="2023-02-22T14:36:33.444" v="1393" actId="1076"/>
          <ac:picMkLst>
            <pc:docMk/>
            <pc:sldMk cId="4067577602" sldId="2605"/>
            <ac:picMk id="1030" creationId="{35CDAC06-D9CF-2AC8-535E-A1B01EC14218}"/>
          </ac:picMkLst>
        </pc:picChg>
        <pc:picChg chg="add mod">
          <ac:chgData name="Xin Luo" userId="82312ee5779919a4" providerId="LiveId" clId="{3C4A7AF4-6488-5041-B432-D36EF53163D3}" dt="2023-02-22T14:35:58.140" v="1379" actId="14100"/>
          <ac:picMkLst>
            <pc:docMk/>
            <pc:sldMk cId="4067577602" sldId="2605"/>
            <ac:picMk id="1032" creationId="{AFE202E8-A338-4627-93EE-5AD65BEE9525}"/>
          </ac:picMkLst>
        </pc:picChg>
        <pc:picChg chg="add mod">
          <ac:chgData name="Xin Luo" userId="82312ee5779919a4" providerId="LiveId" clId="{3C4A7AF4-6488-5041-B432-D36EF53163D3}" dt="2023-02-22T14:34:30.005" v="1302" actId="1036"/>
          <ac:picMkLst>
            <pc:docMk/>
            <pc:sldMk cId="4067577602" sldId="2605"/>
            <ac:picMk id="1034" creationId="{D5CBEF68-23C0-8F4A-FA5F-CB6BCAE76176}"/>
          </ac:picMkLst>
        </pc:picChg>
        <pc:picChg chg="add mod">
          <ac:chgData name="Xin Luo" userId="82312ee5779919a4" providerId="LiveId" clId="{3C4A7AF4-6488-5041-B432-D36EF53163D3}" dt="2023-02-22T14:34:36.142" v="1309" actId="1035"/>
          <ac:picMkLst>
            <pc:docMk/>
            <pc:sldMk cId="4067577602" sldId="2605"/>
            <ac:picMk id="1036" creationId="{5E2738F1-9461-1F5B-3007-2AA2AD20C330}"/>
          </ac:picMkLst>
        </pc:picChg>
        <pc:cxnChg chg="add mod">
          <ac:chgData name="Xin Luo" userId="82312ee5779919a4" providerId="LiveId" clId="{3C4A7AF4-6488-5041-B432-D36EF53163D3}" dt="2023-02-22T14:33:32.573" v="1248" actId="14100"/>
          <ac:cxnSpMkLst>
            <pc:docMk/>
            <pc:sldMk cId="4067577602" sldId="2605"/>
            <ac:cxnSpMk id="12" creationId="{78FA799A-1F2C-F1DA-9F71-B1B8AFBC5758}"/>
          </ac:cxnSpMkLst>
        </pc:cxnChg>
      </pc:sldChg>
      <pc:sldChg chg="del">
        <pc:chgData name="Xin Luo" userId="82312ee5779919a4" providerId="LiveId" clId="{3C4A7AF4-6488-5041-B432-D36EF53163D3}" dt="2023-02-22T05:30:52.002" v="3" actId="2696"/>
        <pc:sldMkLst>
          <pc:docMk/>
          <pc:sldMk cId="2688334957" sldId="2705"/>
        </pc:sldMkLst>
      </pc:sldChg>
      <pc:sldChg chg="del">
        <pc:chgData name="Xin Luo" userId="82312ee5779919a4" providerId="LiveId" clId="{3C4A7AF4-6488-5041-B432-D36EF53163D3}" dt="2023-02-22T05:30:51.986" v="2" actId="2696"/>
        <pc:sldMkLst>
          <pc:docMk/>
          <pc:sldMk cId="2464444856" sldId="2706"/>
        </pc:sldMkLst>
      </pc:sldChg>
      <pc:sldChg chg="del">
        <pc:chgData name="Xin Luo" userId="82312ee5779919a4" providerId="LiveId" clId="{3C4A7AF4-6488-5041-B432-D36EF53163D3}" dt="2023-02-22T05:30:51.983" v="1" actId="2696"/>
        <pc:sldMkLst>
          <pc:docMk/>
          <pc:sldMk cId="1602808061" sldId="2707"/>
        </pc:sldMkLst>
      </pc:sldChg>
      <pc:sldChg chg="modSp mod">
        <pc:chgData name="Xin Luo" userId="82312ee5779919a4" providerId="LiveId" clId="{3C4A7AF4-6488-5041-B432-D36EF53163D3}" dt="2023-02-22T07:27:49.994" v="45" actId="20577"/>
        <pc:sldMkLst>
          <pc:docMk/>
          <pc:sldMk cId="1658607177" sldId="2708"/>
        </pc:sldMkLst>
        <pc:spChg chg="mod">
          <ac:chgData name="Xin Luo" userId="82312ee5779919a4" providerId="LiveId" clId="{3C4A7AF4-6488-5041-B432-D36EF53163D3}" dt="2023-02-22T05:30:59.167" v="9" actId="20577"/>
          <ac:spMkLst>
            <pc:docMk/>
            <pc:sldMk cId="1658607177" sldId="2708"/>
            <ac:spMk id="3" creationId="{E375549C-74EF-2C8F-6432-2C52B803FB1B}"/>
          </ac:spMkLst>
        </pc:spChg>
        <pc:spChg chg="mod">
          <ac:chgData name="Xin Luo" userId="82312ee5779919a4" providerId="LiveId" clId="{3C4A7AF4-6488-5041-B432-D36EF53163D3}" dt="2023-02-22T07:27:49.994" v="45" actId="20577"/>
          <ac:spMkLst>
            <pc:docMk/>
            <pc:sldMk cId="1658607177" sldId="2708"/>
            <ac:spMk id="24" creationId="{00000000-0000-0000-0000-000000000000}"/>
          </ac:spMkLst>
        </pc:spChg>
      </pc:sldChg>
      <pc:sldChg chg="modSp add mod">
        <pc:chgData name="Xin Luo" userId="82312ee5779919a4" providerId="LiveId" clId="{3C4A7AF4-6488-5041-B432-D36EF53163D3}" dt="2023-02-23T07:39:57.891" v="2394" actId="20577"/>
        <pc:sldMkLst>
          <pc:docMk/>
          <pc:sldMk cId="481122590" sldId="2709"/>
        </pc:sldMkLst>
        <pc:spChg chg="mod">
          <ac:chgData name="Xin Luo" userId="82312ee5779919a4" providerId="LiveId" clId="{3C4A7AF4-6488-5041-B432-D36EF53163D3}" dt="2023-02-23T07:39:57.891" v="2394" actId="20577"/>
          <ac:spMkLst>
            <pc:docMk/>
            <pc:sldMk cId="481122590" sldId="2709"/>
            <ac:spMk id="7" creationId="{00000000-0000-0000-0000-000000000000}"/>
          </ac:spMkLst>
        </pc:spChg>
      </pc:sldChg>
      <pc:sldChg chg="addSp delSp modSp del mod">
        <pc:chgData name="Xin Luo" userId="82312ee5779919a4" providerId="LiveId" clId="{3C4A7AF4-6488-5041-B432-D36EF53163D3}" dt="2023-02-23T07:26:52.546" v="2336" actId="2696"/>
        <pc:sldMkLst>
          <pc:docMk/>
          <pc:sldMk cId="1257969106" sldId="2709"/>
        </pc:sldMkLst>
        <pc:spChg chg="add del mod">
          <ac:chgData name="Xin Luo" userId="82312ee5779919a4" providerId="LiveId" clId="{3C4A7AF4-6488-5041-B432-D36EF53163D3}" dt="2023-02-23T07:23:16.824" v="2299"/>
          <ac:spMkLst>
            <pc:docMk/>
            <pc:sldMk cId="1257969106" sldId="2709"/>
            <ac:spMk id="2" creationId="{4F16F311-539C-1B93-3CE1-715CE6FEC011}"/>
          </ac:spMkLst>
        </pc:spChg>
        <pc:spChg chg="add del mod">
          <ac:chgData name="Xin Luo" userId="82312ee5779919a4" providerId="LiveId" clId="{3C4A7AF4-6488-5041-B432-D36EF53163D3}" dt="2023-02-23T07:23:16.824" v="2299"/>
          <ac:spMkLst>
            <pc:docMk/>
            <pc:sldMk cId="1257969106" sldId="2709"/>
            <ac:spMk id="4" creationId="{883EF12F-27CE-609F-1E57-59730B969DB2}"/>
          </ac:spMkLst>
        </pc:spChg>
        <pc:spChg chg="mod">
          <ac:chgData name="Xin Luo" userId="82312ee5779919a4" providerId="LiveId" clId="{3C4A7AF4-6488-5041-B432-D36EF53163D3}" dt="2023-02-23T07:23:37.260" v="2303" actId="20577"/>
          <ac:spMkLst>
            <pc:docMk/>
            <pc:sldMk cId="1257969106" sldId="2709"/>
            <ac:spMk id="7" creationId="{00000000-0000-0000-0000-000000000000}"/>
          </ac:spMkLst>
        </pc:spChg>
      </pc:sldChg>
      <pc:sldChg chg="del">
        <pc:chgData name="Xin Luo" userId="82312ee5779919a4" providerId="LiveId" clId="{3C4A7AF4-6488-5041-B432-D36EF53163D3}" dt="2023-02-22T07:32:46.487" v="311" actId="2696"/>
        <pc:sldMkLst>
          <pc:docMk/>
          <pc:sldMk cId="2744383376" sldId="2711"/>
        </pc:sldMkLst>
      </pc:sldChg>
      <pc:sldChg chg="del">
        <pc:chgData name="Xin Luo" userId="82312ee5779919a4" providerId="LiveId" clId="{3C4A7AF4-6488-5041-B432-D36EF53163D3}" dt="2023-02-22T07:32:46.489" v="312" actId="2696"/>
        <pc:sldMkLst>
          <pc:docMk/>
          <pc:sldMk cId="280619949" sldId="2714"/>
        </pc:sldMkLst>
      </pc:sldChg>
      <pc:sldChg chg="del">
        <pc:chgData name="Xin Luo" userId="82312ee5779919a4" providerId="LiveId" clId="{3C4A7AF4-6488-5041-B432-D36EF53163D3}" dt="2023-02-22T07:32:53.087" v="313" actId="2696"/>
        <pc:sldMkLst>
          <pc:docMk/>
          <pc:sldMk cId="3852391939" sldId="2715"/>
        </pc:sldMkLst>
      </pc:sldChg>
      <pc:sldChg chg="delSp modSp del mod ord">
        <pc:chgData name="Xin Luo" userId="82312ee5779919a4" providerId="LiveId" clId="{3C4A7AF4-6488-5041-B432-D36EF53163D3}" dt="2023-02-23T07:26:52.546" v="2336" actId="2696"/>
        <pc:sldMkLst>
          <pc:docMk/>
          <pc:sldMk cId="3026715585" sldId="2716"/>
        </pc:sldMkLst>
        <pc:spChg chg="mod">
          <ac:chgData name="Xin Luo" userId="82312ee5779919a4" providerId="LiveId" clId="{3C4A7AF4-6488-5041-B432-D36EF53163D3}" dt="2023-02-23T07:23:45.452" v="2305" actId="20577"/>
          <ac:spMkLst>
            <pc:docMk/>
            <pc:sldMk cId="3026715585" sldId="2716"/>
            <ac:spMk id="3" creationId="{00000000-0000-0000-0000-000000000000}"/>
          </ac:spMkLst>
        </pc:spChg>
        <pc:spChg chg="del">
          <ac:chgData name="Xin Luo" userId="82312ee5779919a4" providerId="LiveId" clId="{3C4A7AF4-6488-5041-B432-D36EF53163D3}" dt="2023-02-23T01:12:00.098" v="1532" actId="478"/>
          <ac:spMkLst>
            <pc:docMk/>
            <pc:sldMk cId="3026715585" sldId="2716"/>
            <ac:spMk id="4" creationId="{B31A8325-31D8-6F06-6D89-E39763C56875}"/>
          </ac:spMkLst>
        </pc:spChg>
        <pc:spChg chg="del">
          <ac:chgData name="Xin Luo" userId="82312ee5779919a4" providerId="LiveId" clId="{3C4A7AF4-6488-5041-B432-D36EF53163D3}" dt="2023-02-23T01:11:57.107" v="1531" actId="478"/>
          <ac:spMkLst>
            <pc:docMk/>
            <pc:sldMk cId="3026715585" sldId="2716"/>
            <ac:spMk id="17" creationId="{9E05FFCA-3371-AF5C-381D-71D984055F5A}"/>
          </ac:spMkLst>
        </pc:spChg>
      </pc:sldChg>
      <pc:sldChg chg="addSp modSp add mod">
        <pc:chgData name="Xin Luo" userId="82312ee5779919a4" providerId="LiveId" clId="{3C4A7AF4-6488-5041-B432-D36EF53163D3}" dt="2023-02-23T07:58:34.775" v="2627" actId="20577"/>
        <pc:sldMkLst>
          <pc:docMk/>
          <pc:sldMk cId="3833073590" sldId="2716"/>
        </pc:sldMkLst>
        <pc:spChg chg="mod">
          <ac:chgData name="Xin Luo" userId="82312ee5779919a4" providerId="LiveId" clId="{3C4A7AF4-6488-5041-B432-D36EF53163D3}" dt="2023-02-23T07:58:34.775" v="2627" actId="20577"/>
          <ac:spMkLst>
            <pc:docMk/>
            <pc:sldMk cId="3833073590" sldId="2716"/>
            <ac:spMk id="2" creationId="{631AADB6-C88A-D817-4683-FC087E4E240F}"/>
          </ac:spMkLst>
        </pc:spChg>
        <pc:spChg chg="mod">
          <ac:chgData name="Xin Luo" userId="82312ee5779919a4" providerId="LiveId" clId="{3C4A7AF4-6488-5041-B432-D36EF53163D3}" dt="2023-02-23T07:40:13.902" v="2397" actId="20577"/>
          <ac:spMkLst>
            <pc:docMk/>
            <pc:sldMk cId="3833073590" sldId="2716"/>
            <ac:spMk id="3" creationId="{00000000-0000-0000-0000-000000000000}"/>
          </ac:spMkLst>
        </pc:spChg>
        <pc:spChg chg="add mod">
          <ac:chgData name="Xin Luo" userId="82312ee5779919a4" providerId="LiveId" clId="{3C4A7AF4-6488-5041-B432-D36EF53163D3}" dt="2023-02-23T07:55:19.067" v="2577" actId="115"/>
          <ac:spMkLst>
            <pc:docMk/>
            <pc:sldMk cId="3833073590" sldId="2716"/>
            <ac:spMk id="5" creationId="{9F4AEA98-0C33-E82A-EB75-839D0F0B55A4}"/>
          </ac:spMkLst>
        </pc:spChg>
      </pc:sldChg>
      <pc:sldChg chg="del">
        <pc:chgData name="Xin Luo" userId="82312ee5779919a4" providerId="LiveId" clId="{3C4A7AF4-6488-5041-B432-D36EF53163D3}" dt="2023-02-22T07:32:53.106" v="315" actId="2696"/>
        <pc:sldMkLst>
          <pc:docMk/>
          <pc:sldMk cId="4136986794" sldId="2717"/>
        </pc:sldMkLst>
      </pc:sldChg>
      <pc:sldChg chg="del">
        <pc:chgData name="Xin Luo" userId="82312ee5779919a4" providerId="LiveId" clId="{3C4A7AF4-6488-5041-B432-D36EF53163D3}" dt="2023-02-22T07:32:53.089" v="314" actId="2696"/>
        <pc:sldMkLst>
          <pc:docMk/>
          <pc:sldMk cId="1778017482" sldId="2718"/>
        </pc:sldMkLst>
      </pc:sldChg>
      <pc:sldChg chg="modSp del mod ord">
        <pc:chgData name="Xin Luo" userId="82312ee5779919a4" providerId="LiveId" clId="{3C4A7AF4-6488-5041-B432-D36EF53163D3}" dt="2023-02-23T07:26:52.546" v="2336" actId="2696"/>
        <pc:sldMkLst>
          <pc:docMk/>
          <pc:sldMk cId="1858913004" sldId="2719"/>
        </pc:sldMkLst>
        <pc:spChg chg="mod">
          <ac:chgData name="Xin Luo" userId="82312ee5779919a4" providerId="LiveId" clId="{3C4A7AF4-6488-5041-B432-D36EF53163D3}" dt="2023-02-23T07:06:13.687" v="1964" actId="20577"/>
          <ac:spMkLst>
            <pc:docMk/>
            <pc:sldMk cId="1858913004" sldId="2719"/>
            <ac:spMk id="2" creationId="{631AADB6-C88A-D817-4683-FC087E4E240F}"/>
          </ac:spMkLst>
        </pc:spChg>
        <pc:spChg chg="mod">
          <ac:chgData name="Xin Luo" userId="82312ee5779919a4" providerId="LiveId" clId="{3C4A7AF4-6488-5041-B432-D36EF53163D3}" dt="2023-02-23T07:26:41.367" v="2335" actId="20577"/>
          <ac:spMkLst>
            <pc:docMk/>
            <pc:sldMk cId="1858913004" sldId="2719"/>
            <ac:spMk id="3" creationId="{00000000-0000-0000-0000-000000000000}"/>
          </ac:spMkLst>
        </pc:spChg>
        <pc:spChg chg="mod">
          <ac:chgData name="Xin Luo" userId="82312ee5779919a4" providerId="LiveId" clId="{3C4A7AF4-6488-5041-B432-D36EF53163D3}" dt="2023-02-23T07:18:35.599" v="2267" actId="20577"/>
          <ac:spMkLst>
            <pc:docMk/>
            <pc:sldMk cId="1858913004" sldId="2719"/>
            <ac:spMk id="5" creationId="{FCD10A89-5E0E-5D73-1D4F-9E11D943B29C}"/>
          </ac:spMkLst>
        </pc:spChg>
      </pc:sldChg>
      <pc:sldChg chg="modSp add del mod">
        <pc:chgData name="Xin Luo" userId="82312ee5779919a4" providerId="LiveId" clId="{3C4A7AF4-6488-5041-B432-D36EF53163D3}" dt="2023-02-23T07:29:10.384" v="2343" actId="2696"/>
        <pc:sldMkLst>
          <pc:docMk/>
          <pc:sldMk cId="3840444413" sldId="2719"/>
        </pc:sldMkLst>
        <pc:spChg chg="mod">
          <ac:chgData name="Xin Luo" userId="82312ee5779919a4" providerId="LiveId" clId="{3C4A7AF4-6488-5041-B432-D36EF53163D3}" dt="2023-02-23T07:27:15.924" v="2338" actId="1076"/>
          <ac:spMkLst>
            <pc:docMk/>
            <pc:sldMk cId="3840444413" sldId="2719"/>
            <ac:spMk id="5" creationId="{FCD10A89-5E0E-5D73-1D4F-9E11D943B29C}"/>
          </ac:spMkLst>
        </pc:spChg>
      </pc:sldChg>
      <pc:sldChg chg="modSp add mod ord">
        <pc:chgData name="Xin Luo" userId="82312ee5779919a4" providerId="LiveId" clId="{3C4A7AF4-6488-5041-B432-D36EF53163D3}" dt="2023-02-23T04:51:04.333" v="1905" actId="20577"/>
        <pc:sldMkLst>
          <pc:docMk/>
          <pc:sldMk cId="972163772" sldId="2720"/>
        </pc:sldMkLst>
        <pc:spChg chg="mod">
          <ac:chgData name="Xin Luo" userId="82312ee5779919a4" providerId="LiveId" clId="{3C4A7AF4-6488-5041-B432-D36EF53163D3}" dt="2023-02-23T04:51:04.333" v="1905" actId="20577"/>
          <ac:spMkLst>
            <pc:docMk/>
            <pc:sldMk cId="972163772" sldId="2720"/>
            <ac:spMk id="7" creationId="{00000000-0000-0000-0000-000000000000}"/>
          </ac:spMkLst>
        </pc:spChg>
      </pc:sldChg>
      <pc:sldChg chg="del">
        <pc:chgData name="Xin Luo" userId="82312ee5779919a4" providerId="LiveId" clId="{3C4A7AF4-6488-5041-B432-D36EF53163D3}" dt="2023-02-22T07:32:37.778" v="309" actId="2696"/>
        <pc:sldMkLst>
          <pc:docMk/>
          <pc:sldMk cId="3480831675" sldId="2720"/>
        </pc:sldMkLst>
      </pc:sldChg>
      <pc:sldChg chg="del">
        <pc:chgData name="Xin Luo" userId="82312ee5779919a4" providerId="LiveId" clId="{3C4A7AF4-6488-5041-B432-D36EF53163D3}" dt="2023-02-22T07:32:46.484" v="310" actId="2696"/>
        <pc:sldMkLst>
          <pc:docMk/>
          <pc:sldMk cId="1410676903" sldId="2721"/>
        </pc:sldMkLst>
      </pc:sldChg>
      <pc:sldChg chg="delSp modSp add mod ord">
        <pc:chgData name="Xin Luo" userId="82312ee5779919a4" providerId="LiveId" clId="{3C4A7AF4-6488-5041-B432-D36EF53163D3}" dt="2023-02-23T07:12:50.196" v="2062" actId="478"/>
        <pc:sldMkLst>
          <pc:docMk/>
          <pc:sldMk cId="2689695864" sldId="2721"/>
        </pc:sldMkLst>
        <pc:spChg chg="mod">
          <ac:chgData name="Xin Luo" userId="82312ee5779919a4" providerId="LiveId" clId="{3C4A7AF4-6488-5041-B432-D36EF53163D3}" dt="2023-02-23T07:07:57.259" v="2017" actId="20577"/>
          <ac:spMkLst>
            <pc:docMk/>
            <pc:sldMk cId="2689695864" sldId="2721"/>
            <ac:spMk id="2" creationId="{631AADB6-C88A-D817-4683-FC087E4E240F}"/>
          </ac:spMkLst>
        </pc:spChg>
        <pc:spChg chg="mod">
          <ac:chgData name="Xin Luo" userId="82312ee5779919a4" providerId="LiveId" clId="{3C4A7AF4-6488-5041-B432-D36EF53163D3}" dt="2023-02-23T07:07:20.323" v="1987"/>
          <ac:spMkLst>
            <pc:docMk/>
            <pc:sldMk cId="2689695864" sldId="2721"/>
            <ac:spMk id="3" creationId="{00000000-0000-0000-0000-000000000000}"/>
          </ac:spMkLst>
        </pc:spChg>
        <pc:spChg chg="del">
          <ac:chgData name="Xin Luo" userId="82312ee5779919a4" providerId="LiveId" clId="{3C4A7AF4-6488-5041-B432-D36EF53163D3}" dt="2023-02-23T07:12:50.196" v="2062" actId="478"/>
          <ac:spMkLst>
            <pc:docMk/>
            <pc:sldMk cId="2689695864" sldId="2721"/>
            <ac:spMk id="4" creationId="{B31A8325-31D8-6F06-6D89-E39763C56875}"/>
          </ac:spMkLst>
        </pc:spChg>
        <pc:spChg chg="mod">
          <ac:chgData name="Xin Luo" userId="82312ee5779919a4" providerId="LiveId" clId="{3C4A7AF4-6488-5041-B432-D36EF53163D3}" dt="2023-02-23T07:09:59.951" v="2061" actId="20577"/>
          <ac:spMkLst>
            <pc:docMk/>
            <pc:sldMk cId="2689695864" sldId="2721"/>
            <ac:spMk id="17" creationId="{9E05FFCA-3371-AF5C-381D-71D984055F5A}"/>
          </ac:spMkLst>
        </pc:spChg>
      </pc:sldChg>
      <pc:sldChg chg="add del">
        <pc:chgData name="Xin Luo" userId="82312ee5779919a4" providerId="LiveId" clId="{3C4A7AF4-6488-5041-B432-D36EF53163D3}" dt="2023-02-23T01:10:59.145" v="1497"/>
        <pc:sldMkLst>
          <pc:docMk/>
          <pc:sldMk cId="2910826875" sldId="2721"/>
        </pc:sldMkLst>
      </pc:sldChg>
      <pc:sldChg chg="addSp delSp modSp add mod ord">
        <pc:chgData name="Xin Luo" userId="82312ee5779919a4" providerId="LiveId" clId="{3C4A7AF4-6488-5041-B432-D36EF53163D3}" dt="2023-02-23T07:26:03.168" v="2327" actId="20577"/>
        <pc:sldMkLst>
          <pc:docMk/>
          <pc:sldMk cId="1209572041" sldId="2722"/>
        </pc:sldMkLst>
        <pc:spChg chg="del mod">
          <ac:chgData name="Xin Luo" userId="82312ee5779919a4" providerId="LiveId" clId="{3C4A7AF4-6488-5041-B432-D36EF53163D3}" dt="2023-02-23T07:25:48.882" v="2315" actId="478"/>
          <ac:spMkLst>
            <pc:docMk/>
            <pc:sldMk cId="1209572041" sldId="2722"/>
            <ac:spMk id="2" creationId="{631AADB6-C88A-D817-4683-FC087E4E240F}"/>
          </ac:spMkLst>
        </pc:spChg>
        <pc:spChg chg="mod">
          <ac:chgData name="Xin Luo" userId="82312ee5779919a4" providerId="LiveId" clId="{3C4A7AF4-6488-5041-B432-D36EF53163D3}" dt="2023-02-23T07:26:03.168" v="2327" actId="20577"/>
          <ac:spMkLst>
            <pc:docMk/>
            <pc:sldMk cId="1209572041" sldId="2722"/>
            <ac:spMk id="3" creationId="{00000000-0000-0000-0000-000000000000}"/>
          </ac:spMkLst>
        </pc:spChg>
        <pc:spChg chg="add del mod">
          <ac:chgData name="Xin Luo" userId="82312ee5779919a4" providerId="LiveId" clId="{3C4A7AF4-6488-5041-B432-D36EF53163D3}" dt="2023-02-23T07:25:42.840" v="2313" actId="478"/>
          <ac:spMkLst>
            <pc:docMk/>
            <pc:sldMk cId="1209572041" sldId="2722"/>
            <ac:spMk id="4" creationId="{1142D573-39B3-7F92-D797-85454C098638}"/>
          </ac:spMkLst>
        </pc:spChg>
        <pc:spChg chg="add del mod">
          <ac:chgData name="Xin Luo" userId="82312ee5779919a4" providerId="LiveId" clId="{3C4A7AF4-6488-5041-B432-D36EF53163D3}" dt="2023-02-23T07:25:42.840" v="2313" actId="478"/>
          <ac:spMkLst>
            <pc:docMk/>
            <pc:sldMk cId="1209572041" sldId="2722"/>
            <ac:spMk id="5" creationId="{A5864BEB-996C-F0AF-3A0B-26BB46B4EE87}"/>
          </ac:spMkLst>
        </pc:spChg>
        <pc:spChg chg="add del mod">
          <ac:chgData name="Xin Luo" userId="82312ee5779919a4" providerId="LiveId" clId="{3C4A7AF4-6488-5041-B432-D36EF53163D3}" dt="2023-02-23T07:25:48.882" v="2315" actId="478"/>
          <ac:spMkLst>
            <pc:docMk/>
            <pc:sldMk cId="1209572041" sldId="2722"/>
            <ac:spMk id="6" creationId="{D5048D8D-770E-37C2-8271-C710C5C8E2D0}"/>
          </ac:spMkLst>
        </pc:spChg>
        <pc:spChg chg="add del mod">
          <ac:chgData name="Xin Luo" userId="82312ee5779919a4" providerId="LiveId" clId="{3C4A7AF4-6488-5041-B432-D36EF53163D3}" dt="2023-02-23T07:25:48.882" v="2315" actId="478"/>
          <ac:spMkLst>
            <pc:docMk/>
            <pc:sldMk cId="1209572041" sldId="2722"/>
            <ac:spMk id="8" creationId="{196BD59A-0CC5-48B3-F0DD-26A59FE6A391}"/>
          </ac:spMkLst>
        </pc:spChg>
        <pc:spChg chg="add del mod">
          <ac:chgData name="Xin Luo" userId="82312ee5779919a4" providerId="LiveId" clId="{3C4A7AF4-6488-5041-B432-D36EF53163D3}" dt="2023-02-23T07:25:48.882" v="2315" actId="478"/>
          <ac:spMkLst>
            <pc:docMk/>
            <pc:sldMk cId="1209572041" sldId="2722"/>
            <ac:spMk id="9" creationId="{C753F62A-4457-3186-8C22-1660EC8CABE8}"/>
          </ac:spMkLst>
        </pc:spChg>
        <pc:spChg chg="add mod">
          <ac:chgData name="Xin Luo" userId="82312ee5779919a4" providerId="LiveId" clId="{3C4A7AF4-6488-5041-B432-D36EF53163D3}" dt="2023-02-23T07:25:49.454" v="2316"/>
          <ac:spMkLst>
            <pc:docMk/>
            <pc:sldMk cId="1209572041" sldId="2722"/>
            <ac:spMk id="11" creationId="{53A7E693-8098-76C4-CD5D-47166ABEB164}"/>
          </ac:spMkLst>
        </pc:spChg>
        <pc:spChg chg="add mod">
          <ac:chgData name="Xin Luo" userId="82312ee5779919a4" providerId="LiveId" clId="{3C4A7AF4-6488-5041-B432-D36EF53163D3}" dt="2023-02-23T07:25:49.454" v="2316"/>
          <ac:spMkLst>
            <pc:docMk/>
            <pc:sldMk cId="1209572041" sldId="2722"/>
            <ac:spMk id="13" creationId="{303BC878-BC57-D350-27A3-F03AE48213AC}"/>
          </ac:spMkLst>
        </pc:spChg>
        <pc:spChg chg="add mod">
          <ac:chgData name="Xin Luo" userId="82312ee5779919a4" providerId="LiveId" clId="{3C4A7AF4-6488-5041-B432-D36EF53163D3}" dt="2023-02-23T07:25:49.454" v="2316"/>
          <ac:spMkLst>
            <pc:docMk/>
            <pc:sldMk cId="1209572041" sldId="2722"/>
            <ac:spMk id="14" creationId="{0DADB612-499B-577C-8C56-FA81A4204DD1}"/>
          </ac:spMkLst>
        </pc:spChg>
        <pc:spChg chg="del">
          <ac:chgData name="Xin Luo" userId="82312ee5779919a4" providerId="LiveId" clId="{3C4A7AF4-6488-5041-B432-D36EF53163D3}" dt="2023-02-23T01:32:29.566" v="1590" actId="478"/>
          <ac:spMkLst>
            <pc:docMk/>
            <pc:sldMk cId="1209572041" sldId="2722"/>
            <ac:spMk id="15" creationId="{8F7436BD-0CD5-04DA-2B44-925CE86CF70D}"/>
          </ac:spMkLst>
        </pc:spChg>
        <pc:spChg chg="del">
          <ac:chgData name="Xin Luo" userId="82312ee5779919a4" providerId="LiveId" clId="{3C4A7AF4-6488-5041-B432-D36EF53163D3}" dt="2023-02-23T01:32:29.566" v="1590" actId="478"/>
          <ac:spMkLst>
            <pc:docMk/>
            <pc:sldMk cId="1209572041" sldId="2722"/>
            <ac:spMk id="16" creationId="{5E1E7D79-A815-9A32-ABAB-129BFCE643F1}"/>
          </ac:spMkLst>
        </pc:spChg>
        <pc:spChg chg="del">
          <ac:chgData name="Xin Luo" userId="82312ee5779919a4" providerId="LiveId" clId="{3C4A7AF4-6488-5041-B432-D36EF53163D3}" dt="2023-02-23T01:32:26.511" v="1589" actId="478"/>
          <ac:spMkLst>
            <pc:docMk/>
            <pc:sldMk cId="1209572041" sldId="2722"/>
            <ac:spMk id="17" creationId="{9E05FFCA-3371-AF5C-381D-71D984055F5A}"/>
          </ac:spMkLst>
        </pc:spChg>
        <pc:picChg chg="del">
          <ac:chgData name="Xin Luo" userId="82312ee5779919a4" providerId="LiveId" clId="{3C4A7AF4-6488-5041-B432-D36EF53163D3}" dt="2023-02-23T01:32:29.566" v="1590" actId="478"/>
          <ac:picMkLst>
            <pc:docMk/>
            <pc:sldMk cId="1209572041" sldId="2722"/>
            <ac:picMk id="7" creationId="{C7993E05-4ADB-9D0C-E633-5749F445E479}"/>
          </ac:picMkLst>
        </pc:picChg>
        <pc:picChg chg="del">
          <ac:chgData name="Xin Luo" userId="82312ee5779919a4" providerId="LiveId" clId="{3C4A7AF4-6488-5041-B432-D36EF53163D3}" dt="2023-02-23T01:32:29.566" v="1590" actId="478"/>
          <ac:picMkLst>
            <pc:docMk/>
            <pc:sldMk cId="1209572041" sldId="2722"/>
            <ac:picMk id="10" creationId="{26D555B6-DE11-BF17-8D9F-B5F93A876835}"/>
          </ac:picMkLst>
        </pc:picChg>
        <pc:picChg chg="del">
          <ac:chgData name="Xin Luo" userId="82312ee5779919a4" providerId="LiveId" clId="{3C4A7AF4-6488-5041-B432-D36EF53163D3}" dt="2023-02-23T01:32:29.566" v="1590" actId="478"/>
          <ac:picMkLst>
            <pc:docMk/>
            <pc:sldMk cId="1209572041" sldId="2722"/>
            <ac:picMk id="1028" creationId="{9FA49340-63F1-4959-1786-FD893DE76CE9}"/>
          </ac:picMkLst>
        </pc:picChg>
        <pc:picChg chg="del">
          <ac:chgData name="Xin Luo" userId="82312ee5779919a4" providerId="LiveId" clId="{3C4A7AF4-6488-5041-B432-D36EF53163D3}" dt="2023-02-23T01:32:29.566" v="1590" actId="478"/>
          <ac:picMkLst>
            <pc:docMk/>
            <pc:sldMk cId="1209572041" sldId="2722"/>
            <ac:picMk id="1030" creationId="{35CDAC06-D9CF-2AC8-535E-A1B01EC14218}"/>
          </ac:picMkLst>
        </pc:picChg>
        <pc:picChg chg="del">
          <ac:chgData name="Xin Luo" userId="82312ee5779919a4" providerId="LiveId" clId="{3C4A7AF4-6488-5041-B432-D36EF53163D3}" dt="2023-02-23T01:32:29.566" v="1590" actId="478"/>
          <ac:picMkLst>
            <pc:docMk/>
            <pc:sldMk cId="1209572041" sldId="2722"/>
            <ac:picMk id="1032" creationId="{AFE202E8-A338-4627-93EE-5AD65BEE9525}"/>
          </ac:picMkLst>
        </pc:picChg>
        <pc:picChg chg="del">
          <ac:chgData name="Xin Luo" userId="82312ee5779919a4" providerId="LiveId" clId="{3C4A7AF4-6488-5041-B432-D36EF53163D3}" dt="2023-02-23T01:32:29.566" v="1590" actId="478"/>
          <ac:picMkLst>
            <pc:docMk/>
            <pc:sldMk cId="1209572041" sldId="2722"/>
            <ac:picMk id="1034" creationId="{D5CBEF68-23C0-8F4A-FA5F-CB6BCAE76176}"/>
          </ac:picMkLst>
        </pc:picChg>
        <pc:picChg chg="del">
          <ac:chgData name="Xin Luo" userId="82312ee5779919a4" providerId="LiveId" clId="{3C4A7AF4-6488-5041-B432-D36EF53163D3}" dt="2023-02-23T01:32:29.566" v="1590" actId="478"/>
          <ac:picMkLst>
            <pc:docMk/>
            <pc:sldMk cId="1209572041" sldId="2722"/>
            <ac:picMk id="1036" creationId="{5E2738F1-9461-1F5B-3007-2AA2AD20C330}"/>
          </ac:picMkLst>
        </pc:picChg>
        <pc:cxnChg chg="del">
          <ac:chgData name="Xin Luo" userId="82312ee5779919a4" providerId="LiveId" clId="{3C4A7AF4-6488-5041-B432-D36EF53163D3}" dt="2023-02-23T01:32:29.566" v="1590" actId="478"/>
          <ac:cxnSpMkLst>
            <pc:docMk/>
            <pc:sldMk cId="1209572041" sldId="2722"/>
            <ac:cxnSpMk id="12" creationId="{78FA799A-1F2C-F1DA-9F71-B1B8AFBC5758}"/>
          </ac:cxnSpMkLst>
        </pc:cxnChg>
      </pc:sldChg>
      <pc:sldChg chg="add del">
        <pc:chgData name="Xin Luo" userId="82312ee5779919a4" providerId="LiveId" clId="{3C4A7AF4-6488-5041-B432-D36EF53163D3}" dt="2023-02-23T01:15:26.280" v="1535"/>
        <pc:sldMkLst>
          <pc:docMk/>
          <pc:sldMk cId="1287359691" sldId="2722"/>
        </pc:sldMkLst>
      </pc:sldChg>
      <pc:sldChg chg="add del">
        <pc:chgData name="Xin Luo" userId="82312ee5779919a4" providerId="LiveId" clId="{3C4A7AF4-6488-5041-B432-D36EF53163D3}" dt="2023-02-23T04:49:30.686" v="1883" actId="2696"/>
        <pc:sldMkLst>
          <pc:docMk/>
          <pc:sldMk cId="510300836" sldId="2723"/>
        </pc:sldMkLst>
      </pc:sldChg>
      <pc:sldChg chg="addSp delSp modSp add del mod">
        <pc:chgData name="Xin Luo" userId="82312ee5779919a4" providerId="LiveId" clId="{3C4A7AF4-6488-5041-B432-D36EF53163D3}" dt="2023-02-23T07:26:33.576" v="2330" actId="2696"/>
        <pc:sldMkLst>
          <pc:docMk/>
          <pc:sldMk cId="2794277739" sldId="2723"/>
        </pc:sldMkLst>
        <pc:spChg chg="mod">
          <ac:chgData name="Xin Luo" userId="82312ee5779919a4" providerId="LiveId" clId="{3C4A7AF4-6488-5041-B432-D36EF53163D3}" dt="2023-02-23T07:06:24.407" v="1980" actId="20577"/>
          <ac:spMkLst>
            <pc:docMk/>
            <pc:sldMk cId="2794277739" sldId="2723"/>
            <ac:spMk id="2" creationId="{631AADB6-C88A-D817-4683-FC087E4E240F}"/>
          </ac:spMkLst>
        </pc:spChg>
        <pc:spChg chg="add mod">
          <ac:chgData name="Xin Luo" userId="82312ee5779919a4" providerId="LiveId" clId="{3C4A7AF4-6488-5041-B432-D36EF53163D3}" dt="2023-02-23T07:19:15.938" v="2297" actId="1076"/>
          <ac:spMkLst>
            <pc:docMk/>
            <pc:sldMk cId="2794277739" sldId="2723"/>
            <ac:spMk id="4" creationId="{7D2A1925-7BBA-27BB-70E3-C015303A4605}"/>
          </ac:spMkLst>
        </pc:spChg>
        <pc:spChg chg="mod">
          <ac:chgData name="Xin Luo" userId="82312ee5779919a4" providerId="LiveId" clId="{3C4A7AF4-6488-5041-B432-D36EF53163D3}" dt="2023-02-23T07:19:11.984" v="2296" actId="1035"/>
          <ac:spMkLst>
            <pc:docMk/>
            <pc:sldMk cId="2794277739" sldId="2723"/>
            <ac:spMk id="5" creationId="{FCD10A89-5E0E-5D73-1D4F-9E11D943B29C}"/>
          </ac:spMkLst>
        </pc:spChg>
        <pc:spChg chg="add del mod">
          <ac:chgData name="Xin Luo" userId="82312ee5779919a4" providerId="LiveId" clId="{3C4A7AF4-6488-5041-B432-D36EF53163D3}" dt="2023-02-23T07:18:49.470" v="2269" actId="478"/>
          <ac:spMkLst>
            <pc:docMk/>
            <pc:sldMk cId="2794277739" sldId="2723"/>
            <ac:spMk id="6" creationId="{0CFC768D-C6B8-7C78-18C8-88120E1BA164}"/>
          </ac:spMkLst>
        </pc:spChg>
      </pc:sldChg>
      <pc:sldChg chg="addSp delSp new del mod">
        <pc:chgData name="Xin Luo" userId="82312ee5779919a4" providerId="LiveId" clId="{3C4A7AF4-6488-5041-B432-D36EF53163D3}" dt="2023-02-23T07:57:59.493" v="2582" actId="2696"/>
        <pc:sldMkLst>
          <pc:docMk/>
          <pc:sldMk cId="2812212654" sldId="2723"/>
        </pc:sldMkLst>
        <pc:spChg chg="add del">
          <ac:chgData name="Xin Luo" userId="82312ee5779919a4" providerId="LiveId" clId="{3C4A7AF4-6488-5041-B432-D36EF53163D3}" dt="2023-02-23T07:57:53.654" v="2580" actId="478"/>
          <ac:spMkLst>
            <pc:docMk/>
            <pc:sldMk cId="2812212654" sldId="2723"/>
            <ac:spMk id="5" creationId="{32DB6C91-4B3F-C593-6DD6-5D44AE8A16A1}"/>
          </ac:spMkLst>
        </pc:spChg>
      </pc:sldChg>
      <pc:sldChg chg="delSp modSp add del mod">
        <pc:chgData name="Xin Luo" userId="82312ee5779919a4" providerId="LiveId" clId="{3C4A7AF4-6488-5041-B432-D36EF53163D3}" dt="2023-02-23T07:58:40.953" v="2629" actId="2696"/>
        <pc:sldMkLst>
          <pc:docMk/>
          <pc:sldMk cId="1937332499" sldId="2724"/>
        </pc:sldMkLst>
        <pc:spChg chg="del">
          <ac:chgData name="Xin Luo" userId="82312ee5779919a4" providerId="LiveId" clId="{3C4A7AF4-6488-5041-B432-D36EF53163D3}" dt="2023-02-23T07:58:08.084" v="2584" actId="478"/>
          <ac:spMkLst>
            <pc:docMk/>
            <pc:sldMk cId="1937332499" sldId="2724"/>
            <ac:spMk id="2" creationId="{631AADB6-C88A-D817-4683-FC087E4E240F}"/>
          </ac:spMkLst>
        </pc:spChg>
        <pc:spChg chg="mod">
          <ac:chgData name="Xin Luo" userId="82312ee5779919a4" providerId="LiveId" clId="{3C4A7AF4-6488-5041-B432-D36EF53163D3}" dt="2023-02-23T07:58:04.716" v="2583" actId="20577"/>
          <ac:spMkLst>
            <pc:docMk/>
            <pc:sldMk cId="1937332499" sldId="2724"/>
            <ac:spMk id="5" creationId="{9F4AEA98-0C33-E82A-EB75-839D0F0B55A4}"/>
          </ac:spMkLst>
        </pc:spChg>
      </pc:sldChg>
      <pc:sldChg chg="addSp delSp modSp add mod">
        <pc:chgData name="Xin Luo" userId="82312ee5779919a4" providerId="LiveId" clId="{3C4A7AF4-6488-5041-B432-D36EF53163D3}" dt="2023-02-23T14:01:10.568" v="6309" actId="403"/>
        <pc:sldMkLst>
          <pc:docMk/>
          <pc:sldMk cId="353940032" sldId="2725"/>
        </pc:sldMkLst>
        <pc:spChg chg="del">
          <ac:chgData name="Xin Luo" userId="82312ee5779919a4" providerId="LiveId" clId="{3C4A7AF4-6488-5041-B432-D36EF53163D3}" dt="2023-02-23T07:58:44.285" v="2630" actId="478"/>
          <ac:spMkLst>
            <pc:docMk/>
            <pc:sldMk cId="353940032" sldId="2725"/>
            <ac:spMk id="5" creationId="{9F4AEA98-0C33-E82A-EB75-839D0F0B55A4}"/>
          </ac:spMkLst>
        </pc:spChg>
        <pc:spChg chg="add del mod">
          <ac:chgData name="Xin Luo" userId="82312ee5779919a4" providerId="LiveId" clId="{3C4A7AF4-6488-5041-B432-D36EF53163D3}" dt="2023-02-23T08:03:26.952" v="2830" actId="478"/>
          <ac:spMkLst>
            <pc:docMk/>
            <pc:sldMk cId="353940032" sldId="2725"/>
            <ac:spMk id="8" creationId="{B4BD9B36-DD0F-C605-CD8A-4496EF1E69FB}"/>
          </ac:spMkLst>
        </pc:spChg>
        <pc:spChg chg="add del mod">
          <ac:chgData name="Xin Luo" userId="82312ee5779919a4" providerId="LiveId" clId="{3C4A7AF4-6488-5041-B432-D36EF53163D3}" dt="2023-02-23T08:17:02.315" v="2960" actId="478"/>
          <ac:spMkLst>
            <pc:docMk/>
            <pc:sldMk cId="353940032" sldId="2725"/>
            <ac:spMk id="9" creationId="{C5D5B32B-C0A4-3998-E51B-D49719750C93}"/>
          </ac:spMkLst>
        </pc:spChg>
        <pc:spChg chg="add del">
          <ac:chgData name="Xin Luo" userId="82312ee5779919a4" providerId="LiveId" clId="{3C4A7AF4-6488-5041-B432-D36EF53163D3}" dt="2023-02-23T08:13:11.506" v="2838" actId="22"/>
          <ac:spMkLst>
            <pc:docMk/>
            <pc:sldMk cId="353940032" sldId="2725"/>
            <ac:spMk id="11" creationId="{394DCEF2-1A72-55F4-C8F5-0A6F901EB8C5}"/>
          </ac:spMkLst>
        </pc:spChg>
        <pc:spChg chg="add del mod">
          <ac:chgData name="Xin Luo" userId="82312ee5779919a4" providerId="LiveId" clId="{3C4A7AF4-6488-5041-B432-D36EF53163D3}" dt="2023-02-23T08:13:58.411" v="2853" actId="478"/>
          <ac:spMkLst>
            <pc:docMk/>
            <pc:sldMk cId="353940032" sldId="2725"/>
            <ac:spMk id="14" creationId="{CB13D4B6-397A-405A-F3FA-3AB8A074904A}"/>
          </ac:spMkLst>
        </pc:spChg>
        <pc:spChg chg="add mod">
          <ac:chgData name="Xin Luo" userId="82312ee5779919a4" providerId="LiveId" clId="{3C4A7AF4-6488-5041-B432-D36EF53163D3}" dt="2023-02-23T14:01:07.716" v="6308" actId="1037"/>
          <ac:spMkLst>
            <pc:docMk/>
            <pc:sldMk cId="353940032" sldId="2725"/>
            <ac:spMk id="18" creationId="{EA1F849C-A369-B918-F9E4-7A2F143D4F50}"/>
          </ac:spMkLst>
        </pc:spChg>
        <pc:spChg chg="add mod">
          <ac:chgData name="Xin Luo" userId="82312ee5779919a4" providerId="LiveId" clId="{3C4A7AF4-6488-5041-B432-D36EF53163D3}" dt="2023-02-23T14:01:07.716" v="6308" actId="1037"/>
          <ac:spMkLst>
            <pc:docMk/>
            <pc:sldMk cId="353940032" sldId="2725"/>
            <ac:spMk id="23" creationId="{86451A61-9A98-4F6C-FD33-95BBB6A82E9B}"/>
          </ac:spMkLst>
        </pc:spChg>
        <pc:spChg chg="add mod">
          <ac:chgData name="Xin Luo" userId="82312ee5779919a4" providerId="LiveId" clId="{3C4A7AF4-6488-5041-B432-D36EF53163D3}" dt="2023-02-23T14:01:07.716" v="6308" actId="1037"/>
          <ac:spMkLst>
            <pc:docMk/>
            <pc:sldMk cId="353940032" sldId="2725"/>
            <ac:spMk id="27" creationId="{B5505DF4-B06F-0E86-A93E-D8AA97280A97}"/>
          </ac:spMkLst>
        </pc:spChg>
        <pc:spChg chg="add mod">
          <ac:chgData name="Xin Luo" userId="82312ee5779919a4" providerId="LiveId" clId="{3C4A7AF4-6488-5041-B432-D36EF53163D3}" dt="2023-02-23T14:01:07.716" v="6308" actId="1037"/>
          <ac:spMkLst>
            <pc:docMk/>
            <pc:sldMk cId="353940032" sldId="2725"/>
            <ac:spMk id="32" creationId="{4C666A96-1F83-4E49-2237-FBD1F6223EE5}"/>
          </ac:spMkLst>
        </pc:spChg>
        <pc:spChg chg="add del mod">
          <ac:chgData name="Xin Luo" userId="82312ee5779919a4" providerId="LiveId" clId="{3C4A7AF4-6488-5041-B432-D36EF53163D3}" dt="2023-02-23T08:17:34.201" v="2978" actId="478"/>
          <ac:spMkLst>
            <pc:docMk/>
            <pc:sldMk cId="353940032" sldId="2725"/>
            <ac:spMk id="33" creationId="{58A165C7-14DF-84A3-969A-9CD45F1DCE16}"/>
          </ac:spMkLst>
        </pc:spChg>
        <pc:spChg chg="add mod">
          <ac:chgData name="Xin Luo" userId="82312ee5779919a4" providerId="LiveId" clId="{3C4A7AF4-6488-5041-B432-D36EF53163D3}" dt="2023-02-23T14:01:07.716" v="6308" actId="1037"/>
          <ac:spMkLst>
            <pc:docMk/>
            <pc:sldMk cId="353940032" sldId="2725"/>
            <ac:spMk id="36" creationId="{61265673-F240-13EE-D023-1E17A69A2015}"/>
          </ac:spMkLst>
        </pc:spChg>
        <pc:spChg chg="add mod">
          <ac:chgData name="Xin Luo" userId="82312ee5779919a4" providerId="LiveId" clId="{3C4A7AF4-6488-5041-B432-D36EF53163D3}" dt="2023-02-23T14:01:07.716" v="6308" actId="1037"/>
          <ac:spMkLst>
            <pc:docMk/>
            <pc:sldMk cId="353940032" sldId="2725"/>
            <ac:spMk id="41" creationId="{4AEBC326-1609-596B-8537-39F116527A31}"/>
          </ac:spMkLst>
        </pc:spChg>
        <pc:spChg chg="add mod">
          <ac:chgData name="Xin Luo" userId="82312ee5779919a4" providerId="LiveId" clId="{3C4A7AF4-6488-5041-B432-D36EF53163D3}" dt="2023-02-23T14:01:10.568" v="6309" actId="403"/>
          <ac:spMkLst>
            <pc:docMk/>
            <pc:sldMk cId="353940032" sldId="2725"/>
            <ac:spMk id="52" creationId="{BDCBD33D-9B4F-EBEE-30C8-194823DDF5C4}"/>
          </ac:spMkLst>
        </pc:spChg>
        <pc:picChg chg="add del mod">
          <ac:chgData name="Xin Luo" userId="82312ee5779919a4" providerId="LiveId" clId="{3C4A7AF4-6488-5041-B432-D36EF53163D3}" dt="2023-02-23T07:59:45.150" v="2636" actId="478"/>
          <ac:picMkLst>
            <pc:docMk/>
            <pc:sldMk cId="353940032" sldId="2725"/>
            <ac:picMk id="6" creationId="{ABF2538E-3931-684C-5309-B671AB9AA143}"/>
          </ac:picMkLst>
        </pc:picChg>
        <pc:picChg chg="add mod">
          <ac:chgData name="Xin Luo" userId="82312ee5779919a4" providerId="LiveId" clId="{3C4A7AF4-6488-5041-B432-D36EF53163D3}" dt="2023-02-23T14:01:07.716" v="6308" actId="1037"/>
          <ac:picMkLst>
            <pc:docMk/>
            <pc:sldMk cId="353940032" sldId="2725"/>
            <ac:picMk id="13" creationId="{8C9C030C-3B7C-019D-DCD0-031FFB65880B}"/>
          </ac:picMkLst>
        </pc:picChg>
        <pc:picChg chg="add del mod">
          <ac:chgData name="Xin Luo" userId="82312ee5779919a4" providerId="LiveId" clId="{3C4A7AF4-6488-5041-B432-D36EF53163D3}" dt="2023-02-23T08:14:05.156" v="2855"/>
          <ac:picMkLst>
            <pc:docMk/>
            <pc:sldMk cId="353940032" sldId="2725"/>
            <ac:picMk id="16" creationId="{77387614-61CB-0F04-BCF9-79224E134DDE}"/>
          </ac:picMkLst>
        </pc:picChg>
        <pc:picChg chg="add del mod">
          <ac:chgData name="Xin Luo" userId="82312ee5779919a4" providerId="LiveId" clId="{3C4A7AF4-6488-5041-B432-D36EF53163D3}" dt="2023-02-23T08:13:09.198" v="2836" actId="478"/>
          <ac:picMkLst>
            <pc:docMk/>
            <pc:sldMk cId="353940032" sldId="2725"/>
            <ac:picMk id="7170" creationId="{597AA3CD-2B11-EA12-7C93-7AEDDD1C97EB}"/>
          </ac:picMkLst>
        </pc:picChg>
        <pc:cxnChg chg="add mod">
          <ac:chgData name="Xin Luo" userId="82312ee5779919a4" providerId="LiveId" clId="{3C4A7AF4-6488-5041-B432-D36EF53163D3}" dt="2023-02-23T14:01:07.716" v="6308" actId="1037"/>
          <ac:cxnSpMkLst>
            <pc:docMk/>
            <pc:sldMk cId="353940032" sldId="2725"/>
            <ac:cxnSpMk id="20" creationId="{F2DADA90-0297-320A-7A9B-7BCB73C8D266}"/>
          </ac:cxnSpMkLst>
        </pc:cxnChg>
        <pc:cxnChg chg="add mod">
          <ac:chgData name="Xin Luo" userId="82312ee5779919a4" providerId="LiveId" clId="{3C4A7AF4-6488-5041-B432-D36EF53163D3}" dt="2023-02-23T14:01:07.716" v="6308" actId="1037"/>
          <ac:cxnSpMkLst>
            <pc:docMk/>
            <pc:sldMk cId="353940032" sldId="2725"/>
            <ac:cxnSpMk id="24" creationId="{82FB81A3-8873-C2B6-3A89-83770CDB4D12}"/>
          </ac:cxnSpMkLst>
        </pc:cxnChg>
        <pc:cxnChg chg="add mod">
          <ac:chgData name="Xin Luo" userId="82312ee5779919a4" providerId="LiveId" clId="{3C4A7AF4-6488-5041-B432-D36EF53163D3}" dt="2023-02-23T14:01:07.716" v="6308" actId="1037"/>
          <ac:cxnSpMkLst>
            <pc:docMk/>
            <pc:sldMk cId="353940032" sldId="2725"/>
            <ac:cxnSpMk id="28" creationId="{69368A4A-1E30-C7FF-93A8-823E0BFFDDAF}"/>
          </ac:cxnSpMkLst>
        </pc:cxnChg>
        <pc:cxnChg chg="add del mod">
          <ac:chgData name="Xin Luo" userId="82312ee5779919a4" providerId="LiveId" clId="{3C4A7AF4-6488-5041-B432-D36EF53163D3}" dt="2023-02-23T08:16:31.548" v="2938" actId="478"/>
          <ac:cxnSpMkLst>
            <pc:docMk/>
            <pc:sldMk cId="353940032" sldId="2725"/>
            <ac:cxnSpMk id="34" creationId="{BE0EC96C-0881-8776-2467-19FDCB952D04}"/>
          </ac:cxnSpMkLst>
        </pc:cxnChg>
        <pc:cxnChg chg="add mod">
          <ac:chgData name="Xin Luo" userId="82312ee5779919a4" providerId="LiveId" clId="{3C4A7AF4-6488-5041-B432-D36EF53163D3}" dt="2023-02-23T14:01:07.716" v="6308" actId="1037"/>
          <ac:cxnSpMkLst>
            <pc:docMk/>
            <pc:sldMk cId="353940032" sldId="2725"/>
            <ac:cxnSpMk id="37" creationId="{ED1D5863-9CEA-F4CB-B242-8166548C4786}"/>
          </ac:cxnSpMkLst>
        </pc:cxnChg>
        <pc:cxnChg chg="add mod">
          <ac:chgData name="Xin Luo" userId="82312ee5779919a4" providerId="LiveId" clId="{3C4A7AF4-6488-5041-B432-D36EF53163D3}" dt="2023-02-23T14:01:07.716" v="6308" actId="1037"/>
          <ac:cxnSpMkLst>
            <pc:docMk/>
            <pc:sldMk cId="353940032" sldId="2725"/>
            <ac:cxnSpMk id="43" creationId="{C3F4E5FF-54E3-E9AA-5351-C586D6201A32}"/>
          </ac:cxnSpMkLst>
        </pc:cxnChg>
      </pc:sldChg>
      <pc:sldChg chg="addSp delSp modSp add mod">
        <pc:chgData name="Xin Luo" userId="82312ee5779919a4" providerId="LiveId" clId="{3C4A7AF4-6488-5041-B432-D36EF53163D3}" dt="2023-02-23T08:31:04.830" v="3778" actId="113"/>
        <pc:sldMkLst>
          <pc:docMk/>
          <pc:sldMk cId="45083394" sldId="2726"/>
        </pc:sldMkLst>
        <pc:spChg chg="mod">
          <ac:chgData name="Xin Luo" userId="82312ee5779919a4" providerId="LiveId" clId="{3C4A7AF4-6488-5041-B432-D36EF53163D3}" dt="2023-02-23T08:22:15.262" v="3115" actId="20577"/>
          <ac:spMkLst>
            <pc:docMk/>
            <pc:sldMk cId="45083394" sldId="2726"/>
            <ac:spMk id="2" creationId="{631AADB6-C88A-D817-4683-FC087E4E240F}"/>
          </ac:spMkLst>
        </pc:spChg>
        <pc:spChg chg="add mod">
          <ac:chgData name="Xin Luo" userId="82312ee5779919a4" providerId="LiveId" clId="{3C4A7AF4-6488-5041-B432-D36EF53163D3}" dt="2023-02-23T08:28:50.576" v="3636" actId="21"/>
          <ac:spMkLst>
            <pc:docMk/>
            <pc:sldMk cId="45083394" sldId="2726"/>
            <ac:spMk id="4" creationId="{D9BBA39C-AB76-6753-5B9C-0A4D018B0DED}"/>
          </ac:spMkLst>
        </pc:spChg>
        <pc:spChg chg="add mod">
          <ac:chgData name="Xin Luo" userId="82312ee5779919a4" providerId="LiveId" clId="{3C4A7AF4-6488-5041-B432-D36EF53163D3}" dt="2023-02-23T08:29:47.843" v="3720" actId="20577"/>
          <ac:spMkLst>
            <pc:docMk/>
            <pc:sldMk cId="45083394" sldId="2726"/>
            <ac:spMk id="8" creationId="{D11D64FF-DB4E-870B-A0A7-C88F2B6D8D18}"/>
          </ac:spMkLst>
        </pc:spChg>
        <pc:spChg chg="add mod">
          <ac:chgData name="Xin Luo" userId="82312ee5779919a4" providerId="LiveId" clId="{3C4A7AF4-6488-5041-B432-D36EF53163D3}" dt="2023-02-23T08:31:04.830" v="3778" actId="113"/>
          <ac:spMkLst>
            <pc:docMk/>
            <pc:sldMk cId="45083394" sldId="2726"/>
            <ac:spMk id="9" creationId="{43B7FFBD-DD4A-E963-5F79-321CB599D69F}"/>
          </ac:spMkLst>
        </pc:spChg>
        <pc:spChg chg="add mod">
          <ac:chgData name="Xin Luo" userId="82312ee5779919a4" providerId="LiveId" clId="{3C4A7AF4-6488-5041-B432-D36EF53163D3}" dt="2023-02-23T08:31:04.830" v="3778" actId="113"/>
          <ac:spMkLst>
            <pc:docMk/>
            <pc:sldMk cId="45083394" sldId="2726"/>
            <ac:spMk id="10" creationId="{169CC821-AC60-1C05-1AAB-8774F66B13FE}"/>
          </ac:spMkLst>
        </pc:spChg>
        <pc:spChg chg="del">
          <ac:chgData name="Xin Luo" userId="82312ee5779919a4" providerId="LiveId" clId="{3C4A7AF4-6488-5041-B432-D36EF53163D3}" dt="2023-02-23T08:20:54.394" v="3035" actId="478"/>
          <ac:spMkLst>
            <pc:docMk/>
            <pc:sldMk cId="45083394" sldId="2726"/>
            <ac:spMk id="18" creationId="{EA1F849C-A369-B918-F9E4-7A2F143D4F50}"/>
          </ac:spMkLst>
        </pc:spChg>
        <pc:spChg chg="del">
          <ac:chgData name="Xin Luo" userId="82312ee5779919a4" providerId="LiveId" clId="{3C4A7AF4-6488-5041-B432-D36EF53163D3}" dt="2023-02-23T08:20:54.394" v="3035" actId="478"/>
          <ac:spMkLst>
            <pc:docMk/>
            <pc:sldMk cId="45083394" sldId="2726"/>
            <ac:spMk id="23" creationId="{86451A61-9A98-4F6C-FD33-95BBB6A82E9B}"/>
          </ac:spMkLst>
        </pc:spChg>
        <pc:spChg chg="del">
          <ac:chgData name="Xin Luo" userId="82312ee5779919a4" providerId="LiveId" clId="{3C4A7AF4-6488-5041-B432-D36EF53163D3}" dt="2023-02-23T08:20:54.394" v="3035" actId="478"/>
          <ac:spMkLst>
            <pc:docMk/>
            <pc:sldMk cId="45083394" sldId="2726"/>
            <ac:spMk id="27" creationId="{B5505DF4-B06F-0E86-A93E-D8AA97280A97}"/>
          </ac:spMkLst>
        </pc:spChg>
        <pc:spChg chg="del">
          <ac:chgData name="Xin Luo" userId="82312ee5779919a4" providerId="LiveId" clId="{3C4A7AF4-6488-5041-B432-D36EF53163D3}" dt="2023-02-23T08:20:54.394" v="3035" actId="478"/>
          <ac:spMkLst>
            <pc:docMk/>
            <pc:sldMk cId="45083394" sldId="2726"/>
            <ac:spMk id="32" creationId="{4C666A96-1F83-4E49-2237-FBD1F6223EE5}"/>
          </ac:spMkLst>
        </pc:spChg>
        <pc:spChg chg="del">
          <ac:chgData name="Xin Luo" userId="82312ee5779919a4" providerId="LiveId" clId="{3C4A7AF4-6488-5041-B432-D36EF53163D3}" dt="2023-02-23T08:20:54.394" v="3035" actId="478"/>
          <ac:spMkLst>
            <pc:docMk/>
            <pc:sldMk cId="45083394" sldId="2726"/>
            <ac:spMk id="36" creationId="{61265673-F240-13EE-D023-1E17A69A2015}"/>
          </ac:spMkLst>
        </pc:spChg>
        <pc:spChg chg="del">
          <ac:chgData name="Xin Luo" userId="82312ee5779919a4" providerId="LiveId" clId="{3C4A7AF4-6488-5041-B432-D36EF53163D3}" dt="2023-02-23T08:20:54.394" v="3035" actId="478"/>
          <ac:spMkLst>
            <pc:docMk/>
            <pc:sldMk cId="45083394" sldId="2726"/>
            <ac:spMk id="41" creationId="{4AEBC326-1609-596B-8537-39F116527A31}"/>
          </ac:spMkLst>
        </pc:spChg>
        <pc:spChg chg="del">
          <ac:chgData name="Xin Luo" userId="82312ee5779919a4" providerId="LiveId" clId="{3C4A7AF4-6488-5041-B432-D36EF53163D3}" dt="2023-02-23T08:20:57.243" v="3036" actId="478"/>
          <ac:spMkLst>
            <pc:docMk/>
            <pc:sldMk cId="45083394" sldId="2726"/>
            <ac:spMk id="52" creationId="{BDCBD33D-9B4F-EBEE-30C8-194823DDF5C4}"/>
          </ac:spMkLst>
        </pc:spChg>
        <pc:picChg chg="add mod">
          <ac:chgData name="Xin Luo" userId="82312ee5779919a4" providerId="LiveId" clId="{3C4A7AF4-6488-5041-B432-D36EF53163D3}" dt="2023-02-23T08:29:04.406" v="3641" actId="1076"/>
          <ac:picMkLst>
            <pc:docMk/>
            <pc:sldMk cId="45083394" sldId="2726"/>
            <ac:picMk id="6" creationId="{8F0ECEE9-414A-4841-4298-78B3FB0882AD}"/>
          </ac:picMkLst>
        </pc:picChg>
        <pc:picChg chg="del">
          <ac:chgData name="Xin Luo" userId="82312ee5779919a4" providerId="LiveId" clId="{3C4A7AF4-6488-5041-B432-D36EF53163D3}" dt="2023-02-23T08:20:54.394" v="3035" actId="478"/>
          <ac:picMkLst>
            <pc:docMk/>
            <pc:sldMk cId="45083394" sldId="2726"/>
            <ac:picMk id="13" creationId="{8C9C030C-3B7C-019D-DCD0-031FFB65880B}"/>
          </ac:picMkLst>
        </pc:picChg>
        <pc:cxnChg chg="add mod">
          <ac:chgData name="Xin Luo" userId="82312ee5779919a4" providerId="LiveId" clId="{3C4A7AF4-6488-5041-B432-D36EF53163D3}" dt="2023-02-23T08:30:42.382" v="3770" actId="13822"/>
          <ac:cxnSpMkLst>
            <pc:docMk/>
            <pc:sldMk cId="45083394" sldId="2726"/>
            <ac:cxnSpMk id="12" creationId="{A43ECA29-12BC-846A-2DE4-6FB5931244DE}"/>
          </ac:cxnSpMkLst>
        </pc:cxnChg>
        <pc:cxnChg chg="add mod">
          <ac:chgData name="Xin Luo" userId="82312ee5779919a4" providerId="LiveId" clId="{3C4A7AF4-6488-5041-B432-D36EF53163D3}" dt="2023-02-23T08:30:54.723" v="3774" actId="14100"/>
          <ac:cxnSpMkLst>
            <pc:docMk/>
            <pc:sldMk cId="45083394" sldId="2726"/>
            <ac:cxnSpMk id="14" creationId="{6561B644-72BB-3413-18C9-17D070F6E82C}"/>
          </ac:cxnSpMkLst>
        </pc:cxnChg>
        <pc:cxnChg chg="del mod">
          <ac:chgData name="Xin Luo" userId="82312ee5779919a4" providerId="LiveId" clId="{3C4A7AF4-6488-5041-B432-D36EF53163D3}" dt="2023-02-23T08:20:54.394" v="3035" actId="478"/>
          <ac:cxnSpMkLst>
            <pc:docMk/>
            <pc:sldMk cId="45083394" sldId="2726"/>
            <ac:cxnSpMk id="20" creationId="{F2DADA90-0297-320A-7A9B-7BCB73C8D266}"/>
          </ac:cxnSpMkLst>
        </pc:cxnChg>
        <pc:cxnChg chg="del mod">
          <ac:chgData name="Xin Luo" userId="82312ee5779919a4" providerId="LiveId" clId="{3C4A7AF4-6488-5041-B432-D36EF53163D3}" dt="2023-02-23T08:20:54.394" v="3035" actId="478"/>
          <ac:cxnSpMkLst>
            <pc:docMk/>
            <pc:sldMk cId="45083394" sldId="2726"/>
            <ac:cxnSpMk id="24" creationId="{82FB81A3-8873-C2B6-3A89-83770CDB4D12}"/>
          </ac:cxnSpMkLst>
        </pc:cxnChg>
        <pc:cxnChg chg="del mod">
          <ac:chgData name="Xin Luo" userId="82312ee5779919a4" providerId="LiveId" clId="{3C4A7AF4-6488-5041-B432-D36EF53163D3}" dt="2023-02-23T08:20:54.394" v="3035" actId="478"/>
          <ac:cxnSpMkLst>
            <pc:docMk/>
            <pc:sldMk cId="45083394" sldId="2726"/>
            <ac:cxnSpMk id="28" creationId="{69368A4A-1E30-C7FF-93A8-823E0BFFDDAF}"/>
          </ac:cxnSpMkLst>
        </pc:cxnChg>
        <pc:cxnChg chg="del mod">
          <ac:chgData name="Xin Luo" userId="82312ee5779919a4" providerId="LiveId" clId="{3C4A7AF4-6488-5041-B432-D36EF53163D3}" dt="2023-02-23T08:20:54.394" v="3035" actId="478"/>
          <ac:cxnSpMkLst>
            <pc:docMk/>
            <pc:sldMk cId="45083394" sldId="2726"/>
            <ac:cxnSpMk id="37" creationId="{ED1D5863-9CEA-F4CB-B242-8166548C4786}"/>
          </ac:cxnSpMkLst>
        </pc:cxnChg>
        <pc:cxnChg chg="del mod">
          <ac:chgData name="Xin Luo" userId="82312ee5779919a4" providerId="LiveId" clId="{3C4A7AF4-6488-5041-B432-D36EF53163D3}" dt="2023-02-23T08:20:54.394" v="3035" actId="478"/>
          <ac:cxnSpMkLst>
            <pc:docMk/>
            <pc:sldMk cId="45083394" sldId="2726"/>
            <ac:cxnSpMk id="43" creationId="{C3F4E5FF-54E3-E9AA-5351-C586D6201A32}"/>
          </ac:cxnSpMkLst>
        </pc:cxnChg>
      </pc:sldChg>
      <pc:sldChg chg="addSp delSp modSp add mod">
        <pc:chgData name="Xin Luo" userId="82312ee5779919a4" providerId="LiveId" clId="{3C4A7AF4-6488-5041-B432-D36EF53163D3}" dt="2023-02-23T09:13:39.268" v="5260" actId="1076"/>
        <pc:sldMkLst>
          <pc:docMk/>
          <pc:sldMk cId="148985918" sldId="2727"/>
        </pc:sldMkLst>
        <pc:spChg chg="mod">
          <ac:chgData name="Xin Luo" userId="82312ee5779919a4" providerId="LiveId" clId="{3C4A7AF4-6488-5041-B432-D36EF53163D3}" dt="2023-02-23T09:02:50.639" v="4813" actId="20577"/>
          <ac:spMkLst>
            <pc:docMk/>
            <pc:sldMk cId="148985918" sldId="2727"/>
            <ac:spMk id="2" creationId="{631AADB6-C88A-D817-4683-FC087E4E240F}"/>
          </ac:spMkLst>
        </pc:spChg>
        <pc:spChg chg="add mod">
          <ac:chgData name="Xin Luo" userId="82312ee5779919a4" providerId="LiveId" clId="{3C4A7AF4-6488-5041-B432-D36EF53163D3}" dt="2023-02-23T09:13:32.099" v="5259" actId="20577"/>
          <ac:spMkLst>
            <pc:docMk/>
            <pc:sldMk cId="148985918" sldId="2727"/>
            <ac:spMk id="8" creationId="{BE76C63F-77AB-4EA1-EEE4-7A2884A0CA66}"/>
          </ac:spMkLst>
        </pc:spChg>
        <pc:spChg chg="add mod">
          <ac:chgData name="Xin Luo" userId="82312ee5779919a4" providerId="LiveId" clId="{3C4A7AF4-6488-5041-B432-D36EF53163D3}" dt="2023-02-23T09:06:57.700" v="4996" actId="164"/>
          <ac:spMkLst>
            <pc:docMk/>
            <pc:sldMk cId="148985918" sldId="2727"/>
            <ac:spMk id="9" creationId="{2A57F97B-233C-EA66-362B-DE220896F614}"/>
          </ac:spMkLst>
        </pc:spChg>
        <pc:spChg chg="add mod">
          <ac:chgData name="Xin Luo" userId="82312ee5779919a4" providerId="LiveId" clId="{3C4A7AF4-6488-5041-B432-D36EF53163D3}" dt="2023-02-23T09:06:57.700" v="4996" actId="164"/>
          <ac:spMkLst>
            <pc:docMk/>
            <pc:sldMk cId="148985918" sldId="2727"/>
            <ac:spMk id="10" creationId="{05061545-3FDF-F0F7-4A20-489EFC9330A5}"/>
          </ac:spMkLst>
        </pc:spChg>
        <pc:spChg chg="add del mod">
          <ac:chgData name="Xin Luo" userId="82312ee5779919a4" providerId="LiveId" clId="{3C4A7AF4-6488-5041-B432-D36EF53163D3}" dt="2023-02-23T09:07:43.842" v="5057" actId="478"/>
          <ac:spMkLst>
            <pc:docMk/>
            <pc:sldMk cId="148985918" sldId="2727"/>
            <ac:spMk id="14" creationId="{2A050FDD-5C29-A58A-197A-D5C19F9B5220}"/>
          </ac:spMkLst>
        </pc:spChg>
        <pc:spChg chg="add mod">
          <ac:chgData name="Xin Luo" userId="82312ee5779919a4" providerId="LiveId" clId="{3C4A7AF4-6488-5041-B432-D36EF53163D3}" dt="2023-02-23T09:09:33.604" v="5094" actId="164"/>
          <ac:spMkLst>
            <pc:docMk/>
            <pc:sldMk cId="148985918" sldId="2727"/>
            <ac:spMk id="15" creationId="{DF93D913-36DA-AAF7-8561-3F9531FE4A54}"/>
          </ac:spMkLst>
        </pc:spChg>
        <pc:spChg chg="add mod">
          <ac:chgData name="Xin Luo" userId="82312ee5779919a4" providerId="LiveId" clId="{3C4A7AF4-6488-5041-B432-D36EF53163D3}" dt="2023-02-23T09:09:33.604" v="5094" actId="164"/>
          <ac:spMkLst>
            <pc:docMk/>
            <pc:sldMk cId="148985918" sldId="2727"/>
            <ac:spMk id="16" creationId="{A455D8E5-C706-2A45-C85C-DFAC15A06B89}"/>
          </ac:spMkLst>
        </pc:spChg>
        <pc:grpChg chg="add mod">
          <ac:chgData name="Xin Luo" userId="82312ee5779919a4" providerId="LiveId" clId="{3C4A7AF4-6488-5041-B432-D36EF53163D3}" dt="2023-02-23T09:13:39.268" v="5260" actId="1076"/>
          <ac:grpSpMkLst>
            <pc:docMk/>
            <pc:sldMk cId="148985918" sldId="2727"/>
            <ac:grpSpMk id="13" creationId="{1FD0C9A9-218B-07EF-0C27-42925534088E}"/>
          </ac:grpSpMkLst>
        </pc:grpChg>
        <pc:grpChg chg="add mod">
          <ac:chgData name="Xin Luo" userId="82312ee5779919a4" providerId="LiveId" clId="{3C4A7AF4-6488-5041-B432-D36EF53163D3}" dt="2023-02-23T09:13:39.268" v="5260" actId="1076"/>
          <ac:grpSpMkLst>
            <pc:docMk/>
            <pc:sldMk cId="148985918" sldId="2727"/>
            <ac:grpSpMk id="17" creationId="{48848DA8-CFA1-BCEC-5CB7-145BDC28B35D}"/>
          </ac:grpSpMkLst>
        </pc:grpChg>
        <pc:picChg chg="add del mod">
          <ac:chgData name="Xin Luo" userId="82312ee5779919a4" providerId="LiveId" clId="{3C4A7AF4-6488-5041-B432-D36EF53163D3}" dt="2023-02-23T08:54:57.402" v="4456" actId="21"/>
          <ac:picMkLst>
            <pc:docMk/>
            <pc:sldMk cId="148985918" sldId="2727"/>
            <ac:picMk id="5" creationId="{EBA5FE03-5125-C70A-F513-A5C24B3C1A14}"/>
          </ac:picMkLst>
        </pc:picChg>
        <pc:picChg chg="add mod">
          <ac:chgData name="Xin Luo" userId="82312ee5779919a4" providerId="LiveId" clId="{3C4A7AF4-6488-5041-B432-D36EF53163D3}" dt="2023-02-23T09:06:57.700" v="4996" actId="164"/>
          <ac:picMkLst>
            <pc:docMk/>
            <pc:sldMk cId="148985918" sldId="2727"/>
            <ac:picMk id="7" creationId="{2A956C61-5B6E-D321-B51C-B54690362CE0}"/>
          </ac:picMkLst>
        </pc:picChg>
        <pc:picChg chg="add mod">
          <ac:chgData name="Xin Luo" userId="82312ee5779919a4" providerId="LiveId" clId="{3C4A7AF4-6488-5041-B432-D36EF53163D3}" dt="2023-02-23T09:09:33.604" v="5094" actId="164"/>
          <ac:picMkLst>
            <pc:docMk/>
            <pc:sldMk cId="148985918" sldId="2727"/>
            <ac:picMk id="12" creationId="{66610A52-7A60-4351-A358-E26F160E7D72}"/>
          </ac:picMkLst>
        </pc:picChg>
      </pc:sldChg>
      <pc:sldChg chg="addSp delSp modSp add mod">
        <pc:chgData name="Xin Luo" userId="82312ee5779919a4" providerId="LiveId" clId="{3C4A7AF4-6488-5041-B432-D36EF53163D3}" dt="2023-02-23T08:32:21.875" v="3790" actId="1076"/>
        <pc:sldMkLst>
          <pc:docMk/>
          <pc:sldMk cId="3544980656" sldId="2728"/>
        </pc:sldMkLst>
        <pc:spChg chg="del">
          <ac:chgData name="Xin Luo" userId="82312ee5779919a4" providerId="LiveId" clId="{3C4A7AF4-6488-5041-B432-D36EF53163D3}" dt="2023-02-23T08:31:33.135" v="3781" actId="478"/>
          <ac:spMkLst>
            <pc:docMk/>
            <pc:sldMk cId="3544980656" sldId="2728"/>
            <ac:spMk id="4" creationId="{D9BBA39C-AB76-6753-5B9C-0A4D018B0DED}"/>
          </ac:spMkLst>
        </pc:spChg>
        <pc:spChg chg="del">
          <ac:chgData name="Xin Luo" userId="82312ee5779919a4" providerId="LiveId" clId="{3C4A7AF4-6488-5041-B432-D36EF53163D3}" dt="2023-02-23T08:31:29.753" v="3780" actId="478"/>
          <ac:spMkLst>
            <pc:docMk/>
            <pc:sldMk cId="3544980656" sldId="2728"/>
            <ac:spMk id="8" creationId="{D11D64FF-DB4E-870B-A0A7-C88F2B6D8D18}"/>
          </ac:spMkLst>
        </pc:spChg>
        <pc:spChg chg="del">
          <ac:chgData name="Xin Luo" userId="82312ee5779919a4" providerId="LiveId" clId="{3C4A7AF4-6488-5041-B432-D36EF53163D3}" dt="2023-02-23T08:31:36.177" v="3782" actId="478"/>
          <ac:spMkLst>
            <pc:docMk/>
            <pc:sldMk cId="3544980656" sldId="2728"/>
            <ac:spMk id="9" creationId="{43B7FFBD-DD4A-E963-5F79-321CB599D69F}"/>
          </ac:spMkLst>
        </pc:spChg>
        <pc:spChg chg="del">
          <ac:chgData name="Xin Luo" userId="82312ee5779919a4" providerId="LiveId" clId="{3C4A7AF4-6488-5041-B432-D36EF53163D3}" dt="2023-02-23T08:31:36.177" v="3782" actId="478"/>
          <ac:spMkLst>
            <pc:docMk/>
            <pc:sldMk cId="3544980656" sldId="2728"/>
            <ac:spMk id="10" creationId="{169CC821-AC60-1C05-1AAB-8774F66B13FE}"/>
          </ac:spMkLst>
        </pc:spChg>
        <pc:picChg chg="del">
          <ac:chgData name="Xin Luo" userId="82312ee5779919a4" providerId="LiveId" clId="{3C4A7AF4-6488-5041-B432-D36EF53163D3}" dt="2023-02-23T08:31:36.177" v="3782" actId="478"/>
          <ac:picMkLst>
            <pc:docMk/>
            <pc:sldMk cId="3544980656" sldId="2728"/>
            <ac:picMk id="6" creationId="{8F0ECEE9-414A-4841-4298-78B3FB0882AD}"/>
          </ac:picMkLst>
        </pc:picChg>
        <pc:picChg chg="add mod">
          <ac:chgData name="Xin Luo" userId="82312ee5779919a4" providerId="LiveId" clId="{3C4A7AF4-6488-5041-B432-D36EF53163D3}" dt="2023-02-23T08:32:21.875" v="3790" actId="1076"/>
          <ac:picMkLst>
            <pc:docMk/>
            <pc:sldMk cId="3544980656" sldId="2728"/>
            <ac:picMk id="7" creationId="{E9C83831-84AF-EB65-1442-172F35DE9DAB}"/>
          </ac:picMkLst>
        </pc:picChg>
        <pc:cxnChg chg="del">
          <ac:chgData name="Xin Luo" userId="82312ee5779919a4" providerId="LiveId" clId="{3C4A7AF4-6488-5041-B432-D36EF53163D3}" dt="2023-02-23T08:31:36.177" v="3782" actId="478"/>
          <ac:cxnSpMkLst>
            <pc:docMk/>
            <pc:sldMk cId="3544980656" sldId="2728"/>
            <ac:cxnSpMk id="12" creationId="{A43ECA29-12BC-846A-2DE4-6FB5931244DE}"/>
          </ac:cxnSpMkLst>
        </pc:cxnChg>
        <pc:cxnChg chg="del">
          <ac:chgData name="Xin Luo" userId="82312ee5779919a4" providerId="LiveId" clId="{3C4A7AF4-6488-5041-B432-D36EF53163D3}" dt="2023-02-23T08:31:36.177" v="3782" actId="478"/>
          <ac:cxnSpMkLst>
            <pc:docMk/>
            <pc:sldMk cId="3544980656" sldId="2728"/>
            <ac:cxnSpMk id="14" creationId="{6561B644-72BB-3413-18C9-17D070F6E82C}"/>
          </ac:cxnSpMkLst>
        </pc:cxnChg>
      </pc:sldChg>
      <pc:sldChg chg="addSp delSp modSp add mod">
        <pc:chgData name="Xin Luo" userId="82312ee5779919a4" providerId="LiveId" clId="{3C4A7AF4-6488-5041-B432-D36EF53163D3}" dt="2023-02-23T09:02:43.022" v="4809" actId="20577"/>
        <pc:sldMkLst>
          <pc:docMk/>
          <pc:sldMk cId="1664139585" sldId="2729"/>
        </pc:sldMkLst>
        <pc:spChg chg="mod">
          <ac:chgData name="Xin Luo" userId="82312ee5779919a4" providerId="LiveId" clId="{3C4A7AF4-6488-5041-B432-D36EF53163D3}" dt="2023-02-23T09:02:43.022" v="4809" actId="20577"/>
          <ac:spMkLst>
            <pc:docMk/>
            <pc:sldMk cId="1664139585" sldId="2729"/>
            <ac:spMk id="2" creationId="{631AADB6-C88A-D817-4683-FC087E4E240F}"/>
          </ac:spMkLst>
        </pc:spChg>
        <pc:spChg chg="add mod">
          <ac:chgData name="Xin Luo" userId="82312ee5779919a4" providerId="LiveId" clId="{3C4A7AF4-6488-5041-B432-D36EF53163D3}" dt="2023-02-23T08:46:44.018" v="4297" actId="20577"/>
          <ac:spMkLst>
            <pc:docMk/>
            <pc:sldMk cId="1664139585" sldId="2729"/>
            <ac:spMk id="4" creationId="{A48F68EC-B4FA-96B9-0619-1D7CA71743F2}"/>
          </ac:spMkLst>
        </pc:spChg>
        <pc:spChg chg="add mod">
          <ac:chgData name="Xin Luo" userId="82312ee5779919a4" providerId="LiveId" clId="{3C4A7AF4-6488-5041-B432-D36EF53163D3}" dt="2023-02-23T08:48:14.635" v="4350" actId="404"/>
          <ac:spMkLst>
            <pc:docMk/>
            <pc:sldMk cId="1664139585" sldId="2729"/>
            <ac:spMk id="8" creationId="{9597684A-B805-E883-E79A-691F6EF9A66B}"/>
          </ac:spMkLst>
        </pc:spChg>
        <pc:spChg chg="add mod">
          <ac:chgData name="Xin Luo" userId="82312ee5779919a4" providerId="LiveId" clId="{3C4A7AF4-6488-5041-B432-D36EF53163D3}" dt="2023-02-23T08:48:14.635" v="4350" actId="404"/>
          <ac:spMkLst>
            <pc:docMk/>
            <pc:sldMk cId="1664139585" sldId="2729"/>
            <ac:spMk id="12" creationId="{E306EF68-0494-C32C-D024-73CAA4391062}"/>
          </ac:spMkLst>
        </pc:spChg>
        <pc:spChg chg="add del mod">
          <ac:chgData name="Xin Luo" userId="82312ee5779919a4" providerId="LiveId" clId="{3C4A7AF4-6488-5041-B432-D36EF53163D3}" dt="2023-02-23T08:46:58.841" v="4299"/>
          <ac:spMkLst>
            <pc:docMk/>
            <pc:sldMk cId="1664139585" sldId="2729"/>
            <ac:spMk id="13" creationId="{1F1152D4-0A0D-97DF-84F0-894EBB9433D0}"/>
          </ac:spMkLst>
        </pc:spChg>
        <pc:spChg chg="add del mod">
          <ac:chgData name="Xin Luo" userId="82312ee5779919a4" providerId="LiveId" clId="{3C4A7AF4-6488-5041-B432-D36EF53163D3}" dt="2023-02-23T08:47:04.887" v="4301"/>
          <ac:spMkLst>
            <pc:docMk/>
            <pc:sldMk cId="1664139585" sldId="2729"/>
            <ac:spMk id="14" creationId="{1002F82A-FD74-219B-01B5-80247C07A991}"/>
          </ac:spMkLst>
        </pc:spChg>
        <pc:spChg chg="add mod">
          <ac:chgData name="Xin Luo" userId="82312ee5779919a4" providerId="LiveId" clId="{3C4A7AF4-6488-5041-B432-D36EF53163D3}" dt="2023-02-23T08:48:14.635" v="4350" actId="404"/>
          <ac:spMkLst>
            <pc:docMk/>
            <pc:sldMk cId="1664139585" sldId="2729"/>
            <ac:spMk id="16" creationId="{E2DA478E-BBDA-94A9-C4E5-8DF31834C994}"/>
          </ac:spMkLst>
        </pc:spChg>
        <pc:spChg chg="add mod">
          <ac:chgData name="Xin Luo" userId="82312ee5779919a4" providerId="LiveId" clId="{3C4A7AF4-6488-5041-B432-D36EF53163D3}" dt="2023-02-23T08:48:14.635" v="4350" actId="404"/>
          <ac:spMkLst>
            <pc:docMk/>
            <pc:sldMk cId="1664139585" sldId="2729"/>
            <ac:spMk id="17" creationId="{FBB4FC8D-8E08-9397-E459-DBB800FF6754}"/>
          </ac:spMkLst>
        </pc:spChg>
        <pc:grpChg chg="add mod">
          <ac:chgData name="Xin Luo" userId="82312ee5779919a4" providerId="LiveId" clId="{3C4A7AF4-6488-5041-B432-D36EF53163D3}" dt="2023-02-23T08:47:57.186" v="4348" actId="164"/>
          <ac:grpSpMkLst>
            <pc:docMk/>
            <pc:sldMk cId="1664139585" sldId="2729"/>
            <ac:grpSpMk id="9" creationId="{AB82EF5E-36B6-4B68-763F-8260BCED7E25}"/>
          </ac:grpSpMkLst>
        </pc:grpChg>
        <pc:grpChg chg="add mod">
          <ac:chgData name="Xin Luo" userId="82312ee5779919a4" providerId="LiveId" clId="{3C4A7AF4-6488-5041-B432-D36EF53163D3}" dt="2023-02-23T08:48:31.559" v="4354" actId="1076"/>
          <ac:grpSpMkLst>
            <pc:docMk/>
            <pc:sldMk cId="1664139585" sldId="2729"/>
            <ac:grpSpMk id="18" creationId="{0DD68EE4-6630-75BA-7E39-99DB63529BEC}"/>
          </ac:grpSpMkLst>
        </pc:grpChg>
        <pc:grpChg chg="add mod">
          <ac:chgData name="Xin Luo" userId="82312ee5779919a4" providerId="LiveId" clId="{3C4A7AF4-6488-5041-B432-D36EF53163D3}" dt="2023-02-23T08:48:31.559" v="4354" actId="1076"/>
          <ac:grpSpMkLst>
            <pc:docMk/>
            <pc:sldMk cId="1664139585" sldId="2729"/>
            <ac:grpSpMk id="19" creationId="{CC13FC93-9D53-8437-285C-997C8D3C5460}"/>
          </ac:grpSpMkLst>
        </pc:grpChg>
        <pc:picChg chg="add mod">
          <ac:chgData name="Xin Luo" userId="82312ee5779919a4" providerId="LiveId" clId="{3C4A7AF4-6488-5041-B432-D36EF53163D3}" dt="2023-02-23T08:44:29.871" v="4141" actId="164"/>
          <ac:picMkLst>
            <pc:docMk/>
            <pc:sldMk cId="1664139585" sldId="2729"/>
            <ac:picMk id="6" creationId="{1DE4B58D-C83F-B09C-55FD-73CA2236BAC9}"/>
          </ac:picMkLst>
        </pc:picChg>
        <pc:picChg chg="del">
          <ac:chgData name="Xin Luo" userId="82312ee5779919a4" providerId="LiveId" clId="{3C4A7AF4-6488-5041-B432-D36EF53163D3}" dt="2023-02-23T08:32:51.104" v="3831" actId="478"/>
          <ac:picMkLst>
            <pc:docMk/>
            <pc:sldMk cId="1664139585" sldId="2729"/>
            <ac:picMk id="7" creationId="{E9C83831-84AF-EB65-1442-172F35DE9DAB}"/>
          </ac:picMkLst>
        </pc:picChg>
        <pc:picChg chg="add mod">
          <ac:chgData name="Xin Luo" userId="82312ee5779919a4" providerId="LiveId" clId="{3C4A7AF4-6488-5041-B432-D36EF53163D3}" dt="2023-02-23T08:48:23.436" v="4353" actId="14100"/>
          <ac:picMkLst>
            <pc:docMk/>
            <pc:sldMk cId="1664139585" sldId="2729"/>
            <ac:picMk id="11" creationId="{BE4A142E-6DBB-4445-BF78-4D6C23EB8C69}"/>
          </ac:picMkLst>
        </pc:picChg>
      </pc:sldChg>
      <pc:sldChg chg="addSp delSp modSp add mod">
        <pc:chgData name="Xin Luo" userId="82312ee5779919a4" providerId="LiveId" clId="{3C4A7AF4-6488-5041-B432-D36EF53163D3}" dt="2023-02-23T09:02:46.545" v="4811" actId="20577"/>
        <pc:sldMkLst>
          <pc:docMk/>
          <pc:sldMk cId="3561803108" sldId="2730"/>
        </pc:sldMkLst>
        <pc:spChg chg="mod">
          <ac:chgData name="Xin Luo" userId="82312ee5779919a4" providerId="LiveId" clId="{3C4A7AF4-6488-5041-B432-D36EF53163D3}" dt="2023-02-23T09:02:46.545" v="4811" actId="20577"/>
          <ac:spMkLst>
            <pc:docMk/>
            <pc:sldMk cId="3561803108" sldId="2730"/>
            <ac:spMk id="2" creationId="{631AADB6-C88A-D817-4683-FC087E4E240F}"/>
          </ac:spMkLst>
        </pc:spChg>
        <pc:spChg chg="mod">
          <ac:chgData name="Xin Luo" userId="82312ee5779919a4" providerId="LiveId" clId="{3C4A7AF4-6488-5041-B432-D36EF53163D3}" dt="2023-02-23T08:57:21.442" v="4706" actId="20577"/>
          <ac:spMkLst>
            <pc:docMk/>
            <pc:sldMk cId="3561803108" sldId="2730"/>
            <ac:spMk id="4" creationId="{A48F68EC-B4FA-96B9-0619-1D7CA71743F2}"/>
          </ac:spMkLst>
        </pc:spChg>
        <pc:spChg chg="add mod">
          <ac:chgData name="Xin Luo" userId="82312ee5779919a4" providerId="LiveId" clId="{3C4A7AF4-6488-5041-B432-D36EF53163D3}" dt="2023-02-23T08:59:18.569" v="4780" actId="1076"/>
          <ac:spMkLst>
            <pc:docMk/>
            <pc:sldMk cId="3561803108" sldId="2730"/>
            <ac:spMk id="13" creationId="{04321939-84B1-BDA1-9A32-0A1D3A224B4E}"/>
          </ac:spMkLst>
        </pc:spChg>
        <pc:spChg chg="add mod">
          <ac:chgData name="Xin Luo" userId="82312ee5779919a4" providerId="LiveId" clId="{3C4A7AF4-6488-5041-B432-D36EF53163D3}" dt="2023-02-23T08:59:05.661" v="4776" actId="1076"/>
          <ac:spMkLst>
            <pc:docMk/>
            <pc:sldMk cId="3561803108" sldId="2730"/>
            <ac:spMk id="14" creationId="{44C585EA-9BC6-24DF-B96C-D6B18443B7ED}"/>
          </ac:spMkLst>
        </pc:spChg>
        <pc:grpChg chg="del">
          <ac:chgData name="Xin Luo" userId="82312ee5779919a4" providerId="LiveId" clId="{3C4A7AF4-6488-5041-B432-D36EF53163D3}" dt="2023-02-23T08:51:50.637" v="4356" actId="478"/>
          <ac:grpSpMkLst>
            <pc:docMk/>
            <pc:sldMk cId="3561803108" sldId="2730"/>
            <ac:grpSpMk id="18" creationId="{0DD68EE4-6630-75BA-7E39-99DB63529BEC}"/>
          </ac:grpSpMkLst>
        </pc:grpChg>
        <pc:grpChg chg="del">
          <ac:chgData name="Xin Luo" userId="82312ee5779919a4" providerId="LiveId" clId="{3C4A7AF4-6488-5041-B432-D36EF53163D3}" dt="2023-02-23T08:51:50.637" v="4356" actId="478"/>
          <ac:grpSpMkLst>
            <pc:docMk/>
            <pc:sldMk cId="3561803108" sldId="2730"/>
            <ac:grpSpMk id="19" creationId="{CC13FC93-9D53-8437-285C-997C8D3C5460}"/>
          </ac:grpSpMkLst>
        </pc:grpChg>
        <pc:picChg chg="add mod">
          <ac:chgData name="Xin Luo" userId="82312ee5779919a4" providerId="LiveId" clId="{3C4A7AF4-6488-5041-B432-D36EF53163D3}" dt="2023-02-23T08:59:15.233" v="4779" actId="1076"/>
          <ac:picMkLst>
            <pc:docMk/>
            <pc:sldMk cId="3561803108" sldId="2730"/>
            <ac:picMk id="5" creationId="{A93DD3EB-FFE1-BEF3-1059-6F1C5837F783}"/>
          </ac:picMkLst>
        </pc:picChg>
        <pc:picChg chg="add mod">
          <ac:chgData name="Xin Luo" userId="82312ee5779919a4" providerId="LiveId" clId="{3C4A7AF4-6488-5041-B432-D36EF53163D3}" dt="2023-02-23T08:58:08.013" v="4717" actId="1076"/>
          <ac:picMkLst>
            <pc:docMk/>
            <pc:sldMk cId="3561803108" sldId="2730"/>
            <ac:picMk id="10" creationId="{D64AD824-256D-4966-4AC9-6C2C2EA4A0CC}"/>
          </ac:picMkLst>
        </pc:picChg>
      </pc:sldChg>
      <pc:sldChg chg="addSp delSp modSp add mod">
        <pc:chgData name="Xin Luo" userId="82312ee5779919a4" providerId="LiveId" clId="{3C4A7AF4-6488-5041-B432-D36EF53163D3}" dt="2023-02-23T11:42:21.434" v="5641" actId="20577"/>
        <pc:sldMkLst>
          <pc:docMk/>
          <pc:sldMk cId="236610701" sldId="2731"/>
        </pc:sldMkLst>
        <pc:spChg chg="mod">
          <ac:chgData name="Xin Luo" userId="82312ee5779919a4" providerId="LiveId" clId="{3C4A7AF4-6488-5041-B432-D36EF53163D3}" dt="2023-02-23T09:13:26.596" v="5258" actId="20577"/>
          <ac:spMkLst>
            <pc:docMk/>
            <pc:sldMk cId="236610701" sldId="2731"/>
            <ac:spMk id="8" creationId="{BE76C63F-77AB-4EA1-EEE4-7A2884A0CA66}"/>
          </ac:spMkLst>
        </pc:spChg>
        <pc:spChg chg="add mod">
          <ac:chgData name="Xin Luo" userId="82312ee5779919a4" providerId="LiveId" clId="{3C4A7AF4-6488-5041-B432-D36EF53163D3}" dt="2023-02-23T09:17:26.318" v="5367" actId="164"/>
          <ac:spMkLst>
            <pc:docMk/>
            <pc:sldMk cId="236610701" sldId="2731"/>
            <ac:spMk id="11" creationId="{9E5C7F14-8DBC-F1A3-04A2-0F4098DCEFB1}"/>
          </ac:spMkLst>
        </pc:spChg>
        <pc:spChg chg="add mod">
          <ac:chgData name="Xin Luo" userId="82312ee5779919a4" providerId="LiveId" clId="{3C4A7AF4-6488-5041-B432-D36EF53163D3}" dt="2023-02-23T09:17:26.318" v="5367" actId="164"/>
          <ac:spMkLst>
            <pc:docMk/>
            <pc:sldMk cId="236610701" sldId="2731"/>
            <ac:spMk id="14" creationId="{686F3DD9-150B-080E-A0DD-364869B53625}"/>
          </ac:spMkLst>
        </pc:spChg>
        <pc:spChg chg="add mod">
          <ac:chgData name="Xin Luo" userId="82312ee5779919a4" providerId="LiveId" clId="{3C4A7AF4-6488-5041-B432-D36EF53163D3}" dt="2023-02-23T09:17:26.318" v="5367" actId="164"/>
          <ac:spMkLst>
            <pc:docMk/>
            <pc:sldMk cId="236610701" sldId="2731"/>
            <ac:spMk id="18" creationId="{0EA5ECFB-D617-12D2-A81B-C4CFF2A4717D}"/>
          </ac:spMkLst>
        </pc:spChg>
        <pc:spChg chg="add del mod">
          <ac:chgData name="Xin Luo" userId="82312ee5779919a4" providerId="LiveId" clId="{3C4A7AF4-6488-5041-B432-D36EF53163D3}" dt="2023-02-23T09:16:21.438" v="5320"/>
          <ac:spMkLst>
            <pc:docMk/>
            <pc:sldMk cId="236610701" sldId="2731"/>
            <ac:spMk id="21" creationId="{8BED0A83-9C8C-9FEE-3D3C-E0DDB3352BF2}"/>
          </ac:spMkLst>
        </pc:spChg>
        <pc:spChg chg="add mod">
          <ac:chgData name="Xin Luo" userId="82312ee5779919a4" providerId="LiveId" clId="{3C4A7AF4-6488-5041-B432-D36EF53163D3}" dt="2023-02-23T09:17:22.065" v="5366" actId="164"/>
          <ac:spMkLst>
            <pc:docMk/>
            <pc:sldMk cId="236610701" sldId="2731"/>
            <ac:spMk id="24" creationId="{2BC5AFCA-8C0F-694D-C8E4-96DC57905D7C}"/>
          </ac:spMkLst>
        </pc:spChg>
        <pc:spChg chg="add mod">
          <ac:chgData name="Xin Luo" userId="82312ee5779919a4" providerId="LiveId" clId="{3C4A7AF4-6488-5041-B432-D36EF53163D3}" dt="2023-02-23T11:42:21.434" v="5641" actId="20577"/>
          <ac:spMkLst>
            <pc:docMk/>
            <pc:sldMk cId="236610701" sldId="2731"/>
            <ac:spMk id="27" creationId="{277CEA1D-ACA7-1951-68B0-9AFFF02511BD}"/>
          </ac:spMkLst>
        </pc:spChg>
        <pc:grpChg chg="del">
          <ac:chgData name="Xin Luo" userId="82312ee5779919a4" providerId="LiveId" clId="{3C4A7AF4-6488-5041-B432-D36EF53163D3}" dt="2023-02-23T09:13:14.650" v="5252" actId="478"/>
          <ac:grpSpMkLst>
            <pc:docMk/>
            <pc:sldMk cId="236610701" sldId="2731"/>
            <ac:grpSpMk id="13" creationId="{1FD0C9A9-218B-07EF-0C27-42925534088E}"/>
          </ac:grpSpMkLst>
        </pc:grpChg>
        <pc:grpChg chg="del">
          <ac:chgData name="Xin Luo" userId="82312ee5779919a4" providerId="LiveId" clId="{3C4A7AF4-6488-5041-B432-D36EF53163D3}" dt="2023-02-23T09:13:16.234" v="5253" actId="478"/>
          <ac:grpSpMkLst>
            <pc:docMk/>
            <pc:sldMk cId="236610701" sldId="2731"/>
            <ac:grpSpMk id="17" creationId="{48848DA8-CFA1-BCEC-5CB7-145BDC28B35D}"/>
          </ac:grpSpMkLst>
        </pc:grpChg>
        <pc:grpChg chg="add mod">
          <ac:chgData name="Xin Luo" userId="82312ee5779919a4" providerId="LiveId" clId="{3C4A7AF4-6488-5041-B432-D36EF53163D3}" dt="2023-02-23T09:20:40.507" v="5582" actId="1076"/>
          <ac:grpSpMkLst>
            <pc:docMk/>
            <pc:sldMk cId="236610701" sldId="2731"/>
            <ac:grpSpMk id="25" creationId="{0B21BADB-6B5A-522D-BF02-92EE6C415AC5}"/>
          </ac:grpSpMkLst>
        </pc:grpChg>
        <pc:grpChg chg="add mod">
          <ac:chgData name="Xin Luo" userId="82312ee5779919a4" providerId="LiveId" clId="{3C4A7AF4-6488-5041-B432-D36EF53163D3}" dt="2023-02-23T09:17:26.318" v="5367" actId="164"/>
          <ac:grpSpMkLst>
            <pc:docMk/>
            <pc:sldMk cId="236610701" sldId="2731"/>
            <ac:grpSpMk id="26" creationId="{5B1A5EB8-5704-DE8A-ECFB-CA0887FF9903}"/>
          </ac:grpSpMkLst>
        </pc:grpChg>
        <pc:grpChg chg="add mod">
          <ac:chgData name="Xin Luo" userId="82312ee5779919a4" providerId="LiveId" clId="{3C4A7AF4-6488-5041-B432-D36EF53163D3}" dt="2023-02-23T09:22:32.183" v="5612" actId="14100"/>
          <ac:grpSpMkLst>
            <pc:docMk/>
            <pc:sldMk cId="236610701" sldId="2731"/>
            <ac:grpSpMk id="40" creationId="{6EB5AEC1-1519-3329-CA3D-552C73370758}"/>
          </ac:grpSpMkLst>
        </pc:grpChg>
        <pc:picChg chg="add del mod">
          <ac:chgData name="Xin Luo" userId="82312ee5779919a4" providerId="LiveId" clId="{3C4A7AF4-6488-5041-B432-D36EF53163D3}" dt="2023-02-23T09:13:09.369" v="5251" actId="21"/>
          <ac:picMkLst>
            <pc:docMk/>
            <pc:sldMk cId="236610701" sldId="2731"/>
            <ac:picMk id="5" creationId="{DDA50919-604F-7994-0EBE-62535FEF2A8F}"/>
          </ac:picMkLst>
        </pc:picChg>
        <pc:picChg chg="add mod">
          <ac:chgData name="Xin Luo" userId="82312ee5779919a4" providerId="LiveId" clId="{3C4A7AF4-6488-5041-B432-D36EF53163D3}" dt="2023-02-23T09:17:26.318" v="5367" actId="164"/>
          <ac:picMkLst>
            <pc:docMk/>
            <pc:sldMk cId="236610701" sldId="2731"/>
            <ac:picMk id="6" creationId="{B0A2D4E0-98C8-E402-421A-F04C8C179FCD}"/>
          </ac:picMkLst>
        </pc:picChg>
        <pc:picChg chg="add mod">
          <ac:chgData name="Xin Luo" userId="82312ee5779919a4" providerId="LiveId" clId="{3C4A7AF4-6488-5041-B432-D36EF53163D3}" dt="2023-02-23T09:17:22.065" v="5366" actId="164"/>
          <ac:picMkLst>
            <pc:docMk/>
            <pc:sldMk cId="236610701" sldId="2731"/>
            <ac:picMk id="23" creationId="{EDB68736-0547-1775-0EC0-381F53A99851}"/>
          </ac:picMkLst>
        </pc:picChg>
        <pc:cxnChg chg="add mod">
          <ac:chgData name="Xin Luo" userId="82312ee5779919a4" providerId="LiveId" clId="{3C4A7AF4-6488-5041-B432-D36EF53163D3}" dt="2023-02-23T09:17:26.318" v="5367" actId="164"/>
          <ac:cxnSpMkLst>
            <pc:docMk/>
            <pc:sldMk cId="236610701" sldId="2731"/>
            <ac:cxnSpMk id="20" creationId="{20EA748A-F362-CFAF-00A1-8064C2727630}"/>
          </ac:cxnSpMkLst>
        </pc:cxnChg>
        <pc:cxnChg chg="add mod">
          <ac:chgData name="Xin Luo" userId="82312ee5779919a4" providerId="LiveId" clId="{3C4A7AF4-6488-5041-B432-D36EF53163D3}" dt="2023-02-23T09:22:56.564" v="5618" actId="1582"/>
          <ac:cxnSpMkLst>
            <pc:docMk/>
            <pc:sldMk cId="236610701" sldId="2731"/>
            <ac:cxnSpMk id="28" creationId="{22ABCAC2-3896-1807-0504-ED7D00362192}"/>
          </ac:cxnSpMkLst>
        </pc:cxnChg>
        <pc:cxnChg chg="add mod">
          <ac:chgData name="Xin Luo" userId="82312ee5779919a4" providerId="LiveId" clId="{3C4A7AF4-6488-5041-B432-D36EF53163D3}" dt="2023-02-23T09:22:56.564" v="5618" actId="1582"/>
          <ac:cxnSpMkLst>
            <pc:docMk/>
            <pc:sldMk cId="236610701" sldId="2731"/>
            <ac:cxnSpMk id="31" creationId="{00341ACC-3D99-3C97-0E83-F5CD7B18B865}"/>
          </ac:cxnSpMkLst>
        </pc:cxnChg>
        <pc:cxnChg chg="add mod">
          <ac:chgData name="Xin Luo" userId="82312ee5779919a4" providerId="LiveId" clId="{3C4A7AF4-6488-5041-B432-D36EF53163D3}" dt="2023-02-23T09:23:20.010" v="5622" actId="14100"/>
          <ac:cxnSpMkLst>
            <pc:docMk/>
            <pc:sldMk cId="236610701" sldId="2731"/>
            <ac:cxnSpMk id="34" creationId="{85A86870-8686-A430-1EC5-D3515360DAE4}"/>
          </ac:cxnSpMkLst>
        </pc:cxnChg>
      </pc:sldChg>
      <pc:sldChg chg="add del">
        <pc:chgData name="Xin Luo" userId="82312ee5779919a4" providerId="LiveId" clId="{3C4A7AF4-6488-5041-B432-D36EF53163D3}" dt="2023-02-23T08:54:40.823" v="4449"/>
        <pc:sldMkLst>
          <pc:docMk/>
          <pc:sldMk cId="3607281671" sldId="2731"/>
        </pc:sldMkLst>
      </pc:sldChg>
      <pc:sldChg chg="addSp delSp modSp add mod modNotesTx">
        <pc:chgData name="Xin Luo" userId="82312ee5779919a4" providerId="LiveId" clId="{3C4A7AF4-6488-5041-B432-D36EF53163D3}" dt="2023-02-23T13:58:03.496" v="6246" actId="1076"/>
        <pc:sldMkLst>
          <pc:docMk/>
          <pc:sldMk cId="1986913413" sldId="2732"/>
        </pc:sldMkLst>
        <pc:spChg chg="mod">
          <ac:chgData name="Xin Luo" userId="82312ee5779919a4" providerId="LiveId" clId="{3C4A7AF4-6488-5041-B432-D36EF53163D3}" dt="2023-02-23T09:23:56.813" v="5638" actId="20577"/>
          <ac:spMkLst>
            <pc:docMk/>
            <pc:sldMk cId="1986913413" sldId="2732"/>
            <ac:spMk id="2" creationId="{631AADB6-C88A-D817-4683-FC087E4E240F}"/>
          </ac:spMkLst>
        </pc:spChg>
        <pc:spChg chg="add del mod">
          <ac:chgData name="Xin Luo" userId="82312ee5779919a4" providerId="LiveId" clId="{3C4A7AF4-6488-5041-B432-D36EF53163D3}" dt="2023-02-23T13:49:16.589" v="6211" actId="1036"/>
          <ac:spMkLst>
            <pc:docMk/>
            <pc:sldMk cId="1986913413" sldId="2732"/>
            <ac:spMk id="8" creationId="{BE76C63F-77AB-4EA1-EEE4-7A2884A0CA66}"/>
          </ac:spMkLst>
        </pc:spChg>
        <pc:spChg chg="add mod">
          <ac:chgData name="Xin Luo" userId="82312ee5779919a4" providerId="LiveId" clId="{3C4A7AF4-6488-5041-B432-D36EF53163D3}" dt="2023-02-23T13:39:58.827" v="6149" actId="164"/>
          <ac:spMkLst>
            <pc:docMk/>
            <pc:sldMk cId="1986913413" sldId="2732"/>
            <ac:spMk id="16" creationId="{3E7D4095-D2BB-E6C2-A00B-51E8F93D4AE6}"/>
          </ac:spMkLst>
        </pc:spChg>
        <pc:spChg chg="add mod">
          <ac:chgData name="Xin Luo" userId="82312ee5779919a4" providerId="LiveId" clId="{3C4A7AF4-6488-5041-B432-D36EF53163D3}" dt="2023-02-23T13:39:58.827" v="6149" actId="164"/>
          <ac:spMkLst>
            <pc:docMk/>
            <pc:sldMk cId="1986913413" sldId="2732"/>
            <ac:spMk id="17" creationId="{2FD57DA2-ED22-9246-7698-C699E342AAED}"/>
          </ac:spMkLst>
        </pc:spChg>
        <pc:spChg chg="add mod">
          <ac:chgData name="Xin Luo" userId="82312ee5779919a4" providerId="LiveId" clId="{3C4A7AF4-6488-5041-B432-D36EF53163D3}" dt="2023-02-23T13:39:58.827" v="6149" actId="164"/>
          <ac:spMkLst>
            <pc:docMk/>
            <pc:sldMk cId="1986913413" sldId="2732"/>
            <ac:spMk id="19" creationId="{2D2DD260-BF22-E834-D80F-BCFA1E042E54}"/>
          </ac:spMkLst>
        </pc:spChg>
        <pc:spChg chg="add mod">
          <ac:chgData name="Xin Luo" userId="82312ee5779919a4" providerId="LiveId" clId="{3C4A7AF4-6488-5041-B432-D36EF53163D3}" dt="2023-02-23T13:39:58.827" v="6149" actId="164"/>
          <ac:spMkLst>
            <pc:docMk/>
            <pc:sldMk cId="1986913413" sldId="2732"/>
            <ac:spMk id="21" creationId="{E8AF9E53-BC95-D1E3-82CA-CCA0B85D0BAB}"/>
          </ac:spMkLst>
        </pc:spChg>
        <pc:spChg chg="del">
          <ac:chgData name="Xin Luo" userId="82312ee5779919a4" providerId="LiveId" clId="{3C4A7AF4-6488-5041-B432-D36EF53163D3}" dt="2023-02-23T09:23:50.475" v="5626" actId="478"/>
          <ac:spMkLst>
            <pc:docMk/>
            <pc:sldMk cId="1986913413" sldId="2732"/>
            <ac:spMk id="27" creationId="{277CEA1D-ACA7-1951-68B0-9AFFF02511BD}"/>
          </ac:spMkLst>
        </pc:spChg>
        <pc:grpChg chg="del">
          <ac:chgData name="Xin Luo" userId="82312ee5779919a4" providerId="LiveId" clId="{3C4A7AF4-6488-5041-B432-D36EF53163D3}" dt="2023-02-23T09:23:46.458" v="5625" actId="478"/>
          <ac:grpSpMkLst>
            <pc:docMk/>
            <pc:sldMk cId="1986913413" sldId="2732"/>
            <ac:grpSpMk id="25" creationId="{0B21BADB-6B5A-522D-BF02-92EE6C415AC5}"/>
          </ac:grpSpMkLst>
        </pc:grpChg>
        <pc:grpChg chg="del">
          <ac:chgData name="Xin Luo" userId="82312ee5779919a4" providerId="LiveId" clId="{3C4A7AF4-6488-5041-B432-D36EF53163D3}" dt="2023-02-23T09:23:44.579" v="5624" actId="478"/>
          <ac:grpSpMkLst>
            <pc:docMk/>
            <pc:sldMk cId="1986913413" sldId="2732"/>
            <ac:grpSpMk id="26" creationId="{5B1A5EB8-5704-DE8A-ECFB-CA0887FF9903}"/>
          </ac:grpSpMkLst>
        </pc:grpChg>
        <pc:grpChg chg="add mod">
          <ac:chgData name="Xin Luo" userId="82312ee5779919a4" providerId="LiveId" clId="{3C4A7AF4-6488-5041-B432-D36EF53163D3}" dt="2023-02-23T13:39:58.827" v="6149" actId="164"/>
          <ac:grpSpMkLst>
            <pc:docMk/>
            <pc:sldMk cId="1986913413" sldId="2732"/>
            <ac:grpSpMk id="33" creationId="{1E36E9C9-B23B-0B90-084E-246D2143D484}"/>
          </ac:grpSpMkLst>
        </pc:grpChg>
        <pc:grpChg chg="del">
          <ac:chgData name="Xin Luo" userId="82312ee5779919a4" providerId="LiveId" clId="{3C4A7AF4-6488-5041-B432-D36EF53163D3}" dt="2023-02-23T09:23:50.475" v="5626" actId="478"/>
          <ac:grpSpMkLst>
            <pc:docMk/>
            <pc:sldMk cId="1986913413" sldId="2732"/>
            <ac:grpSpMk id="40" creationId="{6EB5AEC1-1519-3329-CA3D-552C73370758}"/>
          </ac:grpSpMkLst>
        </pc:grpChg>
        <pc:picChg chg="add del mod">
          <ac:chgData name="Xin Luo" userId="82312ee5779919a4" providerId="LiveId" clId="{3C4A7AF4-6488-5041-B432-D36EF53163D3}" dt="2023-02-23T13:20:09.106" v="5841" actId="478"/>
          <ac:picMkLst>
            <pc:docMk/>
            <pc:sldMk cId="1986913413" sldId="2732"/>
            <ac:picMk id="5" creationId="{0F3C6337-840A-A22F-FD29-8C76197A2702}"/>
          </ac:picMkLst>
        </pc:picChg>
        <pc:picChg chg="add del mod">
          <ac:chgData name="Xin Luo" userId="82312ee5779919a4" providerId="LiveId" clId="{3C4A7AF4-6488-5041-B432-D36EF53163D3}" dt="2023-02-23T13:27:51.021" v="5863" actId="478"/>
          <ac:picMkLst>
            <pc:docMk/>
            <pc:sldMk cId="1986913413" sldId="2732"/>
            <ac:picMk id="9" creationId="{47AF5BBB-3A60-7AF4-EF37-81EE546F448A}"/>
          </ac:picMkLst>
        </pc:picChg>
        <pc:picChg chg="add del mod">
          <ac:chgData name="Xin Luo" userId="82312ee5779919a4" providerId="LiveId" clId="{3C4A7AF4-6488-5041-B432-D36EF53163D3}" dt="2023-02-23T13:39:58.827" v="6149" actId="164"/>
          <ac:picMkLst>
            <pc:docMk/>
            <pc:sldMk cId="1986913413" sldId="2732"/>
            <ac:picMk id="12" creationId="{6D7A52DC-C29A-9A43-F4B2-B0D7F2AF1CF6}"/>
          </ac:picMkLst>
        </pc:picChg>
        <pc:picChg chg="add del mod">
          <ac:chgData name="Xin Luo" userId="82312ee5779919a4" providerId="LiveId" clId="{3C4A7AF4-6488-5041-B432-D36EF53163D3}" dt="2023-02-23T13:28:13.051" v="5873" actId="478"/>
          <ac:picMkLst>
            <pc:docMk/>
            <pc:sldMk cId="1986913413" sldId="2732"/>
            <ac:picMk id="15" creationId="{9246C021-1A0B-9FC2-CF78-BC1081966B66}"/>
          </ac:picMkLst>
        </pc:picChg>
        <pc:picChg chg="add del mod">
          <ac:chgData name="Xin Luo" userId="82312ee5779919a4" providerId="LiveId" clId="{3C4A7AF4-6488-5041-B432-D36EF53163D3}" dt="2023-02-23T13:40:02.652" v="6150" actId="478"/>
          <ac:picMkLst>
            <pc:docMk/>
            <pc:sldMk cId="1986913413" sldId="2732"/>
            <ac:picMk id="29" creationId="{762ED712-67A1-F501-F2D8-DCB0592E22F5}"/>
          </ac:picMkLst>
        </pc:picChg>
        <pc:picChg chg="add del mod">
          <ac:chgData name="Xin Luo" userId="82312ee5779919a4" providerId="LiveId" clId="{3C4A7AF4-6488-5041-B432-D36EF53163D3}" dt="2023-02-23T13:38:40.792" v="6061" actId="478"/>
          <ac:picMkLst>
            <pc:docMk/>
            <pc:sldMk cId="1986913413" sldId="2732"/>
            <ac:picMk id="32" creationId="{9F62F483-2BDD-4BAD-3328-1C24C2029096}"/>
          </ac:picMkLst>
        </pc:picChg>
        <pc:picChg chg="add del mod">
          <ac:chgData name="Xin Luo" userId="82312ee5779919a4" providerId="LiveId" clId="{3C4A7AF4-6488-5041-B432-D36EF53163D3}" dt="2023-02-23T13:57:48.638" v="6238" actId="478"/>
          <ac:picMkLst>
            <pc:docMk/>
            <pc:sldMk cId="1986913413" sldId="2732"/>
            <ac:picMk id="36" creationId="{D10FE31F-3F42-EDC5-5A69-239D66ABC871}"/>
          </ac:picMkLst>
        </pc:picChg>
        <pc:picChg chg="add mod">
          <ac:chgData name="Xin Luo" userId="82312ee5779919a4" providerId="LiveId" clId="{3C4A7AF4-6488-5041-B432-D36EF53163D3}" dt="2023-02-23T13:58:03.496" v="6246" actId="1076"/>
          <ac:picMkLst>
            <pc:docMk/>
            <pc:sldMk cId="1986913413" sldId="2732"/>
            <ac:picMk id="38" creationId="{DBB716A2-DAE4-A0CB-0685-0DD3A5848392}"/>
          </ac:picMkLst>
        </pc:picChg>
      </pc:sldChg>
      <pc:sldChg chg="addSp delSp modSp add mod">
        <pc:chgData name="Xin Luo" userId="82312ee5779919a4" providerId="LiveId" clId="{3C4A7AF4-6488-5041-B432-D36EF53163D3}" dt="2023-02-23T14:00:47.321" v="6304" actId="1076"/>
        <pc:sldMkLst>
          <pc:docMk/>
          <pc:sldMk cId="270311508" sldId="2733"/>
        </pc:sldMkLst>
        <pc:spChg chg="mod">
          <ac:chgData name="Xin Luo" userId="82312ee5779919a4" providerId="LiveId" clId="{3C4A7AF4-6488-5041-B432-D36EF53163D3}" dt="2023-02-23T13:58:33.465" v="6260" actId="14100"/>
          <ac:spMkLst>
            <pc:docMk/>
            <pc:sldMk cId="270311508" sldId="2733"/>
            <ac:spMk id="8" creationId="{BE76C63F-77AB-4EA1-EEE4-7A2884A0CA66}"/>
          </ac:spMkLst>
        </pc:spChg>
        <pc:spChg chg="add mod">
          <ac:chgData name="Xin Luo" userId="82312ee5779919a4" providerId="LiveId" clId="{3C4A7AF4-6488-5041-B432-D36EF53163D3}" dt="2023-02-23T14:00:40.779" v="6302" actId="1076"/>
          <ac:spMkLst>
            <pc:docMk/>
            <pc:sldMk cId="270311508" sldId="2733"/>
            <ac:spMk id="10" creationId="{D5E5B261-8775-C3AF-17E6-8E3B7B2EB8DD}"/>
          </ac:spMkLst>
        </pc:spChg>
        <pc:grpChg chg="del">
          <ac:chgData name="Xin Luo" userId="82312ee5779919a4" providerId="LiveId" clId="{3C4A7AF4-6488-5041-B432-D36EF53163D3}" dt="2023-02-23T13:49:30.079" v="6213" actId="478"/>
          <ac:grpSpMkLst>
            <pc:docMk/>
            <pc:sldMk cId="270311508" sldId="2733"/>
            <ac:grpSpMk id="33" creationId="{1E36E9C9-B23B-0B90-084E-246D2143D484}"/>
          </ac:grpSpMkLst>
        </pc:grpChg>
        <pc:picChg chg="add del mod">
          <ac:chgData name="Xin Luo" userId="82312ee5779919a4" providerId="LiveId" clId="{3C4A7AF4-6488-5041-B432-D36EF53163D3}" dt="2023-02-23T13:50:54.929" v="6237" actId="478"/>
          <ac:picMkLst>
            <pc:docMk/>
            <pc:sldMk cId="270311508" sldId="2733"/>
            <ac:picMk id="5" creationId="{45C11474-3B63-2E64-AA9D-2A10A27D3F65}"/>
          </ac:picMkLst>
        </pc:picChg>
        <pc:picChg chg="add mod">
          <ac:chgData name="Xin Luo" userId="82312ee5779919a4" providerId="LiveId" clId="{3C4A7AF4-6488-5041-B432-D36EF53163D3}" dt="2023-02-23T14:00:47.321" v="6304" actId="1076"/>
          <ac:picMkLst>
            <pc:docMk/>
            <pc:sldMk cId="270311508" sldId="2733"/>
            <ac:picMk id="7" creationId="{FD4880BA-9A41-FB72-F608-E8DF18426892}"/>
          </ac:picMkLst>
        </pc:picChg>
        <pc:picChg chg="del">
          <ac:chgData name="Xin Luo" userId="82312ee5779919a4" providerId="LiveId" clId="{3C4A7AF4-6488-5041-B432-D36EF53163D3}" dt="2023-02-23T13:49:30.079" v="6213" actId="478"/>
          <ac:picMkLst>
            <pc:docMk/>
            <pc:sldMk cId="270311508" sldId="2733"/>
            <ac:picMk id="36" creationId="{D10FE31F-3F42-EDC5-5A69-239D66ABC871}"/>
          </ac:picMkLst>
        </pc:picChg>
      </pc:sldChg>
      <pc:sldChg chg="addSp delSp modSp add mod">
        <pc:chgData name="Xin Luo" userId="82312ee5779919a4" providerId="LiveId" clId="{3C4A7AF4-6488-5041-B432-D36EF53163D3}" dt="2023-02-23T14:29:59.110" v="6746" actId="403"/>
        <pc:sldMkLst>
          <pc:docMk/>
          <pc:sldMk cId="3138813826" sldId="2734"/>
        </pc:sldMkLst>
        <pc:spChg chg="mod">
          <ac:chgData name="Xin Luo" userId="82312ee5779919a4" providerId="LiveId" clId="{3C4A7AF4-6488-5041-B432-D36EF53163D3}" dt="2023-02-23T14:24:45.076" v="6407" actId="20577"/>
          <ac:spMkLst>
            <pc:docMk/>
            <pc:sldMk cId="3138813826" sldId="2734"/>
            <ac:spMk id="2" creationId="{631AADB6-C88A-D817-4683-FC087E4E240F}"/>
          </ac:spMkLst>
        </pc:spChg>
        <pc:spChg chg="add del mod">
          <ac:chgData name="Xin Luo" userId="82312ee5779919a4" providerId="LiveId" clId="{3C4A7AF4-6488-5041-B432-D36EF53163D3}" dt="2023-02-23T14:29:54.827" v="6743" actId="478"/>
          <ac:spMkLst>
            <pc:docMk/>
            <pc:sldMk cId="3138813826" sldId="2734"/>
            <ac:spMk id="5" creationId="{045952CA-B870-EE0D-254E-C4F0D7559A1D}"/>
          </ac:spMkLst>
        </pc:spChg>
        <pc:spChg chg="add mod">
          <ac:chgData name="Xin Luo" userId="82312ee5779919a4" providerId="LiveId" clId="{3C4A7AF4-6488-5041-B432-D36EF53163D3}" dt="2023-02-23T14:29:59.110" v="6746" actId="403"/>
          <ac:spMkLst>
            <pc:docMk/>
            <pc:sldMk cId="3138813826" sldId="2734"/>
            <ac:spMk id="6" creationId="{7F081F01-398A-43C9-F4B4-7155679B9827}"/>
          </ac:spMkLst>
        </pc:spChg>
        <pc:spChg chg="mod">
          <ac:chgData name="Xin Luo" userId="82312ee5779919a4" providerId="LiveId" clId="{3C4A7AF4-6488-5041-B432-D36EF53163D3}" dt="2023-02-23T14:27:23.377" v="6681" actId="1076"/>
          <ac:spMkLst>
            <pc:docMk/>
            <pc:sldMk cId="3138813826" sldId="2734"/>
            <ac:spMk id="17" creationId="{9E05FFCA-3371-AF5C-381D-71D984055F5A}"/>
          </ac:spMkLst>
        </pc:spChg>
      </pc:sldChg>
      <pc:sldChg chg="addSp modSp add mod">
        <pc:chgData name="Xin Luo" userId="82312ee5779919a4" providerId="LiveId" clId="{3C4A7AF4-6488-5041-B432-D36EF53163D3}" dt="2023-02-23T14:33:30.940" v="6917" actId="1037"/>
        <pc:sldMkLst>
          <pc:docMk/>
          <pc:sldMk cId="128317883" sldId="2735"/>
        </pc:sldMkLst>
        <pc:spChg chg="add mod">
          <ac:chgData name="Xin Luo" userId="82312ee5779919a4" providerId="LiveId" clId="{3C4A7AF4-6488-5041-B432-D36EF53163D3}" dt="2023-02-23T14:33:24.596" v="6912" actId="1076"/>
          <ac:spMkLst>
            <pc:docMk/>
            <pc:sldMk cId="128317883" sldId="2735"/>
            <ac:spMk id="4" creationId="{3C988FB7-FCA7-1C11-558C-286915D478EB}"/>
          </ac:spMkLst>
        </pc:spChg>
        <pc:spChg chg="mod">
          <ac:chgData name="Xin Luo" userId="82312ee5779919a4" providerId="LiveId" clId="{3C4A7AF4-6488-5041-B432-D36EF53163D3}" dt="2023-02-23T14:30:37.592" v="6752" actId="1035"/>
          <ac:spMkLst>
            <pc:docMk/>
            <pc:sldMk cId="128317883" sldId="2735"/>
            <ac:spMk id="6" creationId="{7F081F01-398A-43C9-F4B4-7155679B9827}"/>
          </ac:spMkLst>
        </pc:spChg>
        <pc:spChg chg="mod">
          <ac:chgData name="Xin Luo" userId="82312ee5779919a4" providerId="LiveId" clId="{3C4A7AF4-6488-5041-B432-D36EF53163D3}" dt="2023-02-23T14:33:30.940" v="6917" actId="1037"/>
          <ac:spMkLst>
            <pc:docMk/>
            <pc:sldMk cId="128317883" sldId="2735"/>
            <ac:spMk id="17" creationId="{9E05FFCA-3371-AF5C-381D-71D984055F5A}"/>
          </ac:spMkLst>
        </pc:spChg>
      </pc:sldChg>
      <pc:sldChg chg="delSp add mod">
        <pc:chgData name="Xin Luo" userId="82312ee5779919a4" providerId="LiveId" clId="{3C4A7AF4-6488-5041-B432-D36EF53163D3}" dt="2023-02-23T14:33:41.327" v="6919" actId="478"/>
        <pc:sldMkLst>
          <pc:docMk/>
          <pc:sldMk cId="383906436" sldId="2736"/>
        </pc:sldMkLst>
        <pc:spChg chg="del">
          <ac:chgData name="Xin Luo" userId="82312ee5779919a4" providerId="LiveId" clId="{3C4A7AF4-6488-5041-B432-D36EF53163D3}" dt="2023-02-23T14:33:41.327" v="6919" actId="478"/>
          <ac:spMkLst>
            <pc:docMk/>
            <pc:sldMk cId="383906436" sldId="2736"/>
            <ac:spMk id="4" creationId="{3C988FB7-FCA7-1C11-558C-286915D478EB}"/>
          </ac:spMkLst>
        </pc:spChg>
        <pc:spChg chg="del">
          <ac:chgData name="Xin Luo" userId="82312ee5779919a4" providerId="LiveId" clId="{3C4A7AF4-6488-5041-B432-D36EF53163D3}" dt="2023-02-23T14:33:41.327" v="6919" actId="478"/>
          <ac:spMkLst>
            <pc:docMk/>
            <pc:sldMk cId="383906436" sldId="2736"/>
            <ac:spMk id="6" creationId="{7F081F01-398A-43C9-F4B4-7155679B9827}"/>
          </ac:spMkLst>
        </pc:spChg>
        <pc:spChg chg="del">
          <ac:chgData name="Xin Luo" userId="82312ee5779919a4" providerId="LiveId" clId="{3C4A7AF4-6488-5041-B432-D36EF53163D3}" dt="2023-02-23T14:33:41.327" v="6919" actId="478"/>
          <ac:spMkLst>
            <pc:docMk/>
            <pc:sldMk cId="383906436" sldId="2736"/>
            <ac:spMk id="17" creationId="{9E05FFCA-3371-AF5C-381D-71D984055F5A}"/>
          </ac:spMkLst>
        </pc:spChg>
      </pc:sldChg>
    </pc:docChg>
  </pc:docChgLst>
  <pc:docChgLst>
    <pc:chgData name="Xin Luo" userId="82312ee5779919a4" providerId="LiveId" clId="{4DB6C473-8E57-A543-81F7-48BE109E8C13}"/>
    <pc:docChg chg="undo custSel addSld delSld modSld sldOrd delMainMaster">
      <pc:chgData name="Xin Luo" userId="82312ee5779919a4" providerId="LiveId" clId="{4DB6C473-8E57-A543-81F7-48BE109E8C13}" dt="2023-02-21T15:10:04.498" v="5724" actId="108"/>
      <pc:docMkLst>
        <pc:docMk/>
      </pc:docMkLst>
      <pc:sldChg chg="addSp delSp modSp mod">
        <pc:chgData name="Xin Luo" userId="82312ee5779919a4" providerId="LiveId" clId="{4DB6C473-8E57-A543-81F7-48BE109E8C13}" dt="2023-02-21T08:54:32.554" v="3595" actId="1076"/>
        <pc:sldMkLst>
          <pc:docMk/>
          <pc:sldMk cId="1576120367" sldId="2387"/>
        </pc:sldMkLst>
        <pc:spChg chg="add del mod">
          <ac:chgData name="Xin Luo" userId="82312ee5779919a4" providerId="LiveId" clId="{4DB6C473-8E57-A543-81F7-48BE109E8C13}" dt="2023-02-21T05:44:22.831" v="2010"/>
          <ac:spMkLst>
            <pc:docMk/>
            <pc:sldMk cId="1576120367" sldId="2387"/>
            <ac:spMk id="4" creationId="{14071939-13A8-68AD-CF24-E66618C9CB95}"/>
          </ac:spMkLst>
        </pc:spChg>
        <pc:spChg chg="add del">
          <ac:chgData name="Xin Luo" userId="82312ee5779919a4" providerId="LiveId" clId="{4DB6C473-8E57-A543-81F7-48BE109E8C13}" dt="2023-02-21T05:42:59.400" v="1996" actId="478"/>
          <ac:spMkLst>
            <pc:docMk/>
            <pc:sldMk cId="1576120367" sldId="2387"/>
            <ac:spMk id="6" creationId="{00000000-0000-0000-0000-000000000000}"/>
          </ac:spMkLst>
        </pc:spChg>
        <pc:spChg chg="del">
          <ac:chgData name="Xin Luo" userId="82312ee5779919a4" providerId="LiveId" clId="{4DB6C473-8E57-A543-81F7-48BE109E8C13}" dt="2023-02-21T05:42:53.918" v="1994" actId="478"/>
          <ac:spMkLst>
            <pc:docMk/>
            <pc:sldMk cId="1576120367" sldId="2387"/>
            <ac:spMk id="7" creationId="{00000000-0000-0000-0000-000000000000}"/>
          </ac:spMkLst>
        </pc:spChg>
        <pc:spChg chg="add del mod">
          <ac:chgData name="Xin Luo" userId="82312ee5779919a4" providerId="LiveId" clId="{4DB6C473-8E57-A543-81F7-48BE109E8C13}" dt="2023-02-21T05:46:39.935" v="2038" actId="478"/>
          <ac:spMkLst>
            <pc:docMk/>
            <pc:sldMk cId="1576120367" sldId="2387"/>
            <ac:spMk id="8" creationId="{5795B555-5780-95D6-6939-E2A2F840CEDB}"/>
          </ac:spMkLst>
        </pc:spChg>
        <pc:spChg chg="add del mod topLvl">
          <ac:chgData name="Xin Luo" userId="82312ee5779919a4" providerId="LiveId" clId="{4DB6C473-8E57-A543-81F7-48BE109E8C13}" dt="2023-02-21T05:47:15.440" v="2044" actId="164"/>
          <ac:spMkLst>
            <pc:docMk/>
            <pc:sldMk cId="1576120367" sldId="2387"/>
            <ac:spMk id="10" creationId="{00000000-0000-0000-0000-000000000000}"/>
          </ac:spMkLst>
        </pc:spChg>
        <pc:spChg chg="mod topLvl">
          <ac:chgData name="Xin Luo" userId="82312ee5779919a4" providerId="LiveId" clId="{4DB6C473-8E57-A543-81F7-48BE109E8C13}" dt="2023-02-21T05:47:15.440" v="2044" actId="164"/>
          <ac:spMkLst>
            <pc:docMk/>
            <pc:sldMk cId="1576120367" sldId="2387"/>
            <ac:spMk id="12" creationId="{00000000-0000-0000-0000-000000000000}"/>
          </ac:spMkLst>
        </pc:spChg>
        <pc:spChg chg="mod">
          <ac:chgData name="Xin Luo" userId="82312ee5779919a4" providerId="LiveId" clId="{4DB6C473-8E57-A543-81F7-48BE109E8C13}" dt="2023-02-21T05:45:26.754" v="2016" actId="207"/>
          <ac:spMkLst>
            <pc:docMk/>
            <pc:sldMk cId="1576120367" sldId="2387"/>
            <ac:spMk id="13" creationId="{00000000-0000-0000-0000-000000000000}"/>
          </ac:spMkLst>
        </pc:spChg>
        <pc:spChg chg="mod">
          <ac:chgData name="Xin Luo" userId="82312ee5779919a4" providerId="LiveId" clId="{4DB6C473-8E57-A543-81F7-48BE109E8C13}" dt="2023-02-21T05:45:26.754" v="2016" actId="207"/>
          <ac:spMkLst>
            <pc:docMk/>
            <pc:sldMk cId="1576120367" sldId="2387"/>
            <ac:spMk id="14" creationId="{00000000-0000-0000-0000-000000000000}"/>
          </ac:spMkLst>
        </pc:spChg>
        <pc:spChg chg="mod">
          <ac:chgData name="Xin Luo" userId="82312ee5779919a4" providerId="LiveId" clId="{4DB6C473-8E57-A543-81F7-48BE109E8C13}" dt="2023-02-21T05:45:26.754" v="2016" actId="207"/>
          <ac:spMkLst>
            <pc:docMk/>
            <pc:sldMk cId="1576120367" sldId="2387"/>
            <ac:spMk id="15" creationId="{00000000-0000-0000-0000-000000000000}"/>
          </ac:spMkLst>
        </pc:spChg>
        <pc:spChg chg="mod">
          <ac:chgData name="Xin Luo" userId="82312ee5779919a4" providerId="LiveId" clId="{4DB6C473-8E57-A543-81F7-48BE109E8C13}" dt="2023-02-21T05:45:26.754" v="2016" actId="207"/>
          <ac:spMkLst>
            <pc:docMk/>
            <pc:sldMk cId="1576120367" sldId="2387"/>
            <ac:spMk id="16" creationId="{00000000-0000-0000-0000-000000000000}"/>
          </ac:spMkLst>
        </pc:spChg>
        <pc:grpChg chg="add del mod">
          <ac:chgData name="Xin Luo" userId="82312ee5779919a4" providerId="LiveId" clId="{4DB6C473-8E57-A543-81F7-48BE109E8C13}" dt="2023-02-21T08:54:26.670" v="3594" actId="478"/>
          <ac:grpSpMkLst>
            <pc:docMk/>
            <pc:sldMk cId="1576120367" sldId="2387"/>
            <ac:grpSpMk id="2" creationId="{390AEDC4-AC8C-713C-F926-259F989CB162}"/>
          </ac:grpSpMkLst>
        </pc:grpChg>
        <pc:grpChg chg="add mod">
          <ac:chgData name="Xin Luo" userId="82312ee5779919a4" providerId="LiveId" clId="{4DB6C473-8E57-A543-81F7-48BE109E8C13}" dt="2023-02-21T08:54:32.554" v="3595" actId="1076"/>
          <ac:grpSpMkLst>
            <pc:docMk/>
            <pc:sldMk cId="1576120367" sldId="2387"/>
            <ac:grpSpMk id="3" creationId="{12ED16A1-79B8-7DB1-1CC1-250B051BAD58}"/>
          </ac:grpSpMkLst>
        </pc:grpChg>
        <pc:grpChg chg="add del mod">
          <ac:chgData name="Xin Luo" userId="82312ee5779919a4" providerId="LiveId" clId="{4DB6C473-8E57-A543-81F7-48BE109E8C13}" dt="2023-02-21T05:45:51.755" v="2019" actId="165"/>
          <ac:grpSpMkLst>
            <pc:docMk/>
            <pc:sldMk cId="1576120367" sldId="2387"/>
            <ac:grpSpMk id="5" creationId="{8F30E2E3-F8BB-EDF1-8726-1256D1547BF7}"/>
          </ac:grpSpMkLst>
        </pc:grpChg>
        <pc:grpChg chg="add mod">
          <ac:chgData name="Xin Luo" userId="82312ee5779919a4" providerId="LiveId" clId="{4DB6C473-8E57-A543-81F7-48BE109E8C13}" dt="2023-02-21T08:54:32.554" v="3595" actId="1076"/>
          <ac:grpSpMkLst>
            <pc:docMk/>
            <pc:sldMk cId="1576120367" sldId="2387"/>
            <ac:grpSpMk id="9" creationId="{84B9B8D5-4BCC-CDFF-1E13-B005060A8BDF}"/>
          </ac:grpSpMkLst>
        </pc:grpChg>
      </pc:sldChg>
      <pc:sldChg chg="del">
        <pc:chgData name="Xin Luo" userId="82312ee5779919a4" providerId="LiveId" clId="{4DB6C473-8E57-A543-81F7-48BE109E8C13}" dt="2023-02-21T08:54:15.767" v="3575" actId="2696"/>
        <pc:sldMkLst>
          <pc:docMk/>
          <pc:sldMk cId="0" sldId="2446"/>
        </pc:sldMkLst>
      </pc:sldChg>
      <pc:sldChg chg="modSp mod ord">
        <pc:chgData name="Xin Luo" userId="82312ee5779919a4" providerId="LiveId" clId="{4DB6C473-8E57-A543-81F7-48BE109E8C13}" dt="2023-02-21T06:59:18.091" v="3225" actId="20578"/>
        <pc:sldMkLst>
          <pc:docMk/>
          <pc:sldMk cId="2415901206" sldId="2447"/>
        </pc:sldMkLst>
        <pc:spChg chg="mod">
          <ac:chgData name="Xin Luo" userId="82312ee5779919a4" providerId="LiveId" clId="{4DB6C473-8E57-A543-81F7-48BE109E8C13}" dt="2023-02-21T03:26:36.249" v="1977" actId="20577"/>
          <ac:spMkLst>
            <pc:docMk/>
            <pc:sldMk cId="2415901206" sldId="2447"/>
            <ac:spMk id="7" creationId="{00000000-0000-0000-0000-000000000000}"/>
          </ac:spMkLst>
        </pc:spChg>
      </pc:sldChg>
      <pc:sldChg chg="addSp delSp modSp mod ord">
        <pc:chgData name="Xin Luo" userId="82312ee5779919a4" providerId="LiveId" clId="{4DB6C473-8E57-A543-81F7-48BE109E8C13}" dt="2023-02-21T07:23:56.843" v="3356" actId="20577"/>
        <pc:sldMkLst>
          <pc:docMk/>
          <pc:sldMk cId="4067577602" sldId="2605"/>
        </pc:sldMkLst>
        <pc:spChg chg="mod">
          <ac:chgData name="Xin Luo" userId="82312ee5779919a4" providerId="LiveId" clId="{4DB6C473-8E57-A543-81F7-48BE109E8C13}" dt="2023-02-21T07:23:56.843" v="3356" actId="20577"/>
          <ac:spMkLst>
            <pc:docMk/>
            <pc:sldMk cId="4067577602" sldId="2605"/>
            <ac:spMk id="2" creationId="{631AADB6-C88A-D817-4683-FC087E4E240F}"/>
          </ac:spMkLst>
        </pc:spChg>
        <pc:spChg chg="mod">
          <ac:chgData name="Xin Luo" userId="82312ee5779919a4" providerId="LiveId" clId="{4DB6C473-8E57-A543-81F7-48BE109E8C13}" dt="2023-02-21T03:26:50.232" v="1984" actId="20577"/>
          <ac:spMkLst>
            <pc:docMk/>
            <pc:sldMk cId="4067577602" sldId="2605"/>
            <ac:spMk id="3" creationId="{00000000-0000-0000-0000-000000000000}"/>
          </ac:spMkLst>
        </pc:spChg>
        <pc:spChg chg="add del mod">
          <ac:chgData name="Xin Luo" userId="82312ee5779919a4" providerId="LiveId" clId="{4DB6C473-8E57-A543-81F7-48BE109E8C13}" dt="2023-02-21T07:21:29.220" v="3297"/>
          <ac:spMkLst>
            <pc:docMk/>
            <pc:sldMk cId="4067577602" sldId="2605"/>
            <ac:spMk id="4" creationId="{6043EA4A-1AB3-028D-434C-C16CE58B3A2A}"/>
          </ac:spMkLst>
        </pc:spChg>
        <pc:spChg chg="add mod">
          <ac:chgData name="Xin Luo" userId="82312ee5779919a4" providerId="LiveId" clId="{4DB6C473-8E57-A543-81F7-48BE109E8C13}" dt="2023-02-21T07:23:29.335" v="3346" actId="1076"/>
          <ac:spMkLst>
            <pc:docMk/>
            <pc:sldMk cId="4067577602" sldId="2605"/>
            <ac:spMk id="5" creationId="{8CB3051E-1455-F2D6-027A-C359D1264B18}"/>
          </ac:spMkLst>
        </pc:spChg>
        <pc:spChg chg="del">
          <ac:chgData name="Xin Luo" userId="82312ee5779919a4" providerId="LiveId" clId="{4DB6C473-8E57-A543-81F7-48BE109E8C13}" dt="2023-02-21T05:48:10.681" v="2114" actId="478"/>
          <ac:spMkLst>
            <pc:docMk/>
            <pc:sldMk cId="4067577602" sldId="2605"/>
            <ac:spMk id="15" creationId="{32C45697-89D7-5F4B-C2BC-3A7FBC2C544B}"/>
          </ac:spMkLst>
        </pc:spChg>
        <pc:spChg chg="mod">
          <ac:chgData name="Xin Luo" userId="82312ee5779919a4" providerId="LiveId" clId="{4DB6C473-8E57-A543-81F7-48BE109E8C13}" dt="2023-02-21T07:11:29.463" v="3277" actId="2710"/>
          <ac:spMkLst>
            <pc:docMk/>
            <pc:sldMk cId="4067577602" sldId="2605"/>
            <ac:spMk id="17" creationId="{9E05FFCA-3371-AF5C-381D-71D984055F5A}"/>
          </ac:spMkLst>
        </pc:spChg>
        <pc:picChg chg="del">
          <ac:chgData name="Xin Luo" userId="82312ee5779919a4" providerId="LiveId" clId="{4DB6C473-8E57-A543-81F7-48BE109E8C13}" dt="2023-02-21T05:48:06.479" v="2112" actId="478"/>
          <ac:picMkLst>
            <pc:docMk/>
            <pc:sldMk cId="4067577602" sldId="2605"/>
            <ac:picMk id="10" creationId="{492CAE81-3897-13BB-6E5A-74F2AC5F581A}"/>
          </ac:picMkLst>
        </pc:picChg>
        <pc:picChg chg="del">
          <ac:chgData name="Xin Luo" userId="82312ee5779919a4" providerId="LiveId" clId="{4DB6C473-8E57-A543-81F7-48BE109E8C13}" dt="2023-02-21T05:48:08.245" v="2113" actId="478"/>
          <ac:picMkLst>
            <pc:docMk/>
            <pc:sldMk cId="4067577602" sldId="2605"/>
            <ac:picMk id="14" creationId="{0637D38F-D0BE-5E7D-7891-2D7FAA4B4ED9}"/>
          </ac:picMkLst>
        </pc:picChg>
        <pc:picChg chg="add mod">
          <ac:chgData name="Xin Luo" userId="82312ee5779919a4" providerId="LiveId" clId="{4DB6C473-8E57-A543-81F7-48BE109E8C13}" dt="2023-02-21T07:23:29.335" v="3346" actId="1076"/>
          <ac:picMkLst>
            <pc:docMk/>
            <pc:sldMk cId="4067577602" sldId="2605"/>
            <ac:picMk id="1026" creationId="{9270A6EE-B03E-77C5-630F-E811251395A0}"/>
          </ac:picMkLst>
        </pc:picChg>
      </pc:sldChg>
      <pc:sldChg chg="del">
        <pc:chgData name="Xin Luo" userId="82312ee5779919a4" providerId="LiveId" clId="{4DB6C473-8E57-A543-81F7-48BE109E8C13}" dt="2023-02-21T14:49:50.253" v="5372" actId="2696"/>
        <pc:sldMkLst>
          <pc:docMk/>
          <pc:sldMk cId="963926578" sldId="2613"/>
        </pc:sldMkLst>
      </pc:sldChg>
      <pc:sldChg chg="del">
        <pc:chgData name="Xin Luo" userId="82312ee5779919a4" providerId="LiveId" clId="{4DB6C473-8E57-A543-81F7-48BE109E8C13}" dt="2023-02-21T14:49:50.286" v="5373" actId="2696"/>
        <pc:sldMkLst>
          <pc:docMk/>
          <pc:sldMk cId="1377829391" sldId="2689"/>
        </pc:sldMkLst>
      </pc:sldChg>
      <pc:sldChg chg="del">
        <pc:chgData name="Xin Luo" userId="82312ee5779919a4" providerId="LiveId" clId="{4DB6C473-8E57-A543-81F7-48BE109E8C13}" dt="2023-02-21T14:49:50.299" v="5374" actId="2696"/>
        <pc:sldMkLst>
          <pc:docMk/>
          <pc:sldMk cId="2843640805" sldId="2704"/>
        </pc:sldMkLst>
      </pc:sldChg>
      <pc:sldChg chg="delSp modSp add mod ord">
        <pc:chgData name="Xin Luo" userId="82312ee5779919a4" providerId="LiveId" clId="{4DB6C473-8E57-A543-81F7-48BE109E8C13}" dt="2023-02-21T05:54:53.172" v="2328" actId="113"/>
        <pc:sldMkLst>
          <pc:docMk/>
          <pc:sldMk cId="2688334957" sldId="2705"/>
        </pc:sldMkLst>
        <pc:spChg chg="mod">
          <ac:chgData name="Xin Luo" userId="82312ee5779919a4" providerId="LiveId" clId="{4DB6C473-8E57-A543-81F7-48BE109E8C13}" dt="2023-02-21T03:04:15.029" v="17" actId="20577"/>
          <ac:spMkLst>
            <pc:docMk/>
            <pc:sldMk cId="2688334957" sldId="2705"/>
            <ac:spMk id="2" creationId="{631AADB6-C88A-D817-4683-FC087E4E240F}"/>
          </ac:spMkLst>
        </pc:spChg>
        <pc:spChg chg="del">
          <ac:chgData name="Xin Luo" userId="82312ee5779919a4" providerId="LiveId" clId="{4DB6C473-8E57-A543-81F7-48BE109E8C13}" dt="2023-02-21T03:04:17.351" v="18" actId="478"/>
          <ac:spMkLst>
            <pc:docMk/>
            <pc:sldMk cId="2688334957" sldId="2705"/>
            <ac:spMk id="15" creationId="{32C45697-89D7-5F4B-C2BC-3A7FBC2C544B}"/>
          </ac:spMkLst>
        </pc:spChg>
        <pc:spChg chg="mod">
          <ac:chgData name="Xin Luo" userId="82312ee5779919a4" providerId="LiveId" clId="{4DB6C473-8E57-A543-81F7-48BE109E8C13}" dt="2023-02-21T05:54:53.172" v="2328" actId="113"/>
          <ac:spMkLst>
            <pc:docMk/>
            <pc:sldMk cId="2688334957" sldId="2705"/>
            <ac:spMk id="17" creationId="{9E05FFCA-3371-AF5C-381D-71D984055F5A}"/>
          </ac:spMkLst>
        </pc:spChg>
        <pc:picChg chg="del">
          <ac:chgData name="Xin Luo" userId="82312ee5779919a4" providerId="LiveId" clId="{4DB6C473-8E57-A543-81F7-48BE109E8C13}" dt="2023-02-21T03:04:18.544" v="20" actId="478"/>
          <ac:picMkLst>
            <pc:docMk/>
            <pc:sldMk cId="2688334957" sldId="2705"/>
            <ac:picMk id="10" creationId="{492CAE81-3897-13BB-6E5A-74F2AC5F581A}"/>
          </ac:picMkLst>
        </pc:picChg>
        <pc:picChg chg="del">
          <ac:chgData name="Xin Luo" userId="82312ee5779919a4" providerId="LiveId" clId="{4DB6C473-8E57-A543-81F7-48BE109E8C13}" dt="2023-02-21T03:04:17.947" v="19" actId="478"/>
          <ac:picMkLst>
            <pc:docMk/>
            <pc:sldMk cId="2688334957" sldId="2705"/>
            <ac:picMk id="14" creationId="{0637D38F-D0BE-5E7D-7891-2D7FAA4B4ED9}"/>
          </ac:picMkLst>
        </pc:picChg>
      </pc:sldChg>
      <pc:sldChg chg="modSp add mod">
        <pc:chgData name="Xin Luo" userId="82312ee5779919a4" providerId="LiveId" clId="{4DB6C473-8E57-A543-81F7-48BE109E8C13}" dt="2023-02-21T05:59:45.306" v="2357" actId="2711"/>
        <pc:sldMkLst>
          <pc:docMk/>
          <pc:sldMk cId="2464444856" sldId="2706"/>
        </pc:sldMkLst>
        <pc:spChg chg="mod">
          <ac:chgData name="Xin Luo" userId="82312ee5779919a4" providerId="LiveId" clId="{4DB6C473-8E57-A543-81F7-48BE109E8C13}" dt="2023-02-21T05:59:45.306" v="2357" actId="2711"/>
          <ac:spMkLst>
            <pc:docMk/>
            <pc:sldMk cId="2464444856" sldId="2706"/>
            <ac:spMk id="2" creationId="{631AADB6-C88A-D817-4683-FC087E4E240F}"/>
          </ac:spMkLst>
        </pc:spChg>
        <pc:spChg chg="mod">
          <ac:chgData name="Xin Luo" userId="82312ee5779919a4" providerId="LiveId" clId="{4DB6C473-8E57-A543-81F7-48BE109E8C13}" dt="2023-02-21T05:59:45.306" v="2357" actId="2711"/>
          <ac:spMkLst>
            <pc:docMk/>
            <pc:sldMk cId="2464444856" sldId="2706"/>
            <ac:spMk id="3" creationId="{00000000-0000-0000-0000-000000000000}"/>
          </ac:spMkLst>
        </pc:spChg>
        <pc:spChg chg="mod">
          <ac:chgData name="Xin Luo" userId="82312ee5779919a4" providerId="LiveId" clId="{4DB6C473-8E57-A543-81F7-48BE109E8C13}" dt="2023-02-21T05:59:45.306" v="2357" actId="2711"/>
          <ac:spMkLst>
            <pc:docMk/>
            <pc:sldMk cId="2464444856" sldId="2706"/>
            <ac:spMk id="17" creationId="{9E05FFCA-3371-AF5C-381D-71D984055F5A}"/>
          </ac:spMkLst>
        </pc:spChg>
      </pc:sldChg>
      <pc:sldChg chg="modSp add mod">
        <pc:chgData name="Xin Luo" userId="82312ee5779919a4" providerId="LiveId" clId="{4DB6C473-8E57-A543-81F7-48BE109E8C13}" dt="2023-02-21T06:00:27.005" v="2362" actId="113"/>
        <pc:sldMkLst>
          <pc:docMk/>
          <pc:sldMk cId="1602808061" sldId="2707"/>
        </pc:sldMkLst>
        <pc:spChg chg="mod">
          <ac:chgData name="Xin Luo" userId="82312ee5779919a4" providerId="LiveId" clId="{4DB6C473-8E57-A543-81F7-48BE109E8C13}" dt="2023-02-21T03:16:48.798" v="1289" actId="20577"/>
          <ac:spMkLst>
            <pc:docMk/>
            <pc:sldMk cId="1602808061" sldId="2707"/>
            <ac:spMk id="2" creationId="{631AADB6-C88A-D817-4683-FC087E4E240F}"/>
          </ac:spMkLst>
        </pc:spChg>
        <pc:spChg chg="mod">
          <ac:chgData name="Xin Luo" userId="82312ee5779919a4" providerId="LiveId" clId="{4DB6C473-8E57-A543-81F7-48BE109E8C13}" dt="2023-02-21T06:00:27.005" v="2362" actId="113"/>
          <ac:spMkLst>
            <pc:docMk/>
            <pc:sldMk cId="1602808061" sldId="2707"/>
            <ac:spMk id="17" creationId="{9E05FFCA-3371-AF5C-381D-71D984055F5A}"/>
          </ac:spMkLst>
        </pc:spChg>
      </pc:sldChg>
      <pc:sldChg chg="addSp modSp add mod">
        <pc:chgData name="Xin Luo" userId="82312ee5779919a4" providerId="LiveId" clId="{4DB6C473-8E57-A543-81F7-48BE109E8C13}" dt="2023-02-21T03:24:12.660" v="1798" actId="207"/>
        <pc:sldMkLst>
          <pc:docMk/>
          <pc:sldMk cId="1658607177" sldId="2708"/>
        </pc:sldMkLst>
        <pc:spChg chg="add mod">
          <ac:chgData name="Xin Luo" userId="82312ee5779919a4" providerId="LiveId" clId="{4DB6C473-8E57-A543-81F7-48BE109E8C13}" dt="2023-02-21T03:24:12.660" v="1798" actId="207"/>
          <ac:spMkLst>
            <pc:docMk/>
            <pc:sldMk cId="1658607177" sldId="2708"/>
            <ac:spMk id="3" creationId="{E375549C-74EF-2C8F-6432-2C52B803FB1B}"/>
          </ac:spMkLst>
        </pc:spChg>
        <pc:spChg chg="mod">
          <ac:chgData name="Xin Luo" userId="82312ee5779919a4" providerId="LiveId" clId="{4DB6C473-8E57-A543-81F7-48BE109E8C13}" dt="2023-02-21T03:22:03.139" v="1731" actId="20577"/>
          <ac:spMkLst>
            <pc:docMk/>
            <pc:sldMk cId="1658607177" sldId="2708"/>
            <ac:spMk id="24" creationId="{00000000-0000-0000-0000-000000000000}"/>
          </ac:spMkLst>
        </pc:spChg>
        <pc:picChg chg="mod">
          <ac:chgData name="Xin Luo" userId="82312ee5779919a4" providerId="LiveId" clId="{4DB6C473-8E57-A543-81F7-48BE109E8C13}" dt="2023-02-21T03:23:29.344" v="1786" actId="1076"/>
          <ac:picMkLst>
            <pc:docMk/>
            <pc:sldMk cId="1658607177" sldId="2708"/>
            <ac:picMk id="4" creationId="{C5A20417-E7CA-C285-EB98-9BD26873E83E}"/>
          </ac:picMkLst>
        </pc:picChg>
      </pc:sldChg>
      <pc:sldChg chg="add del setBg">
        <pc:chgData name="Xin Luo" userId="82312ee5779919a4" providerId="LiveId" clId="{4DB6C473-8E57-A543-81F7-48BE109E8C13}" dt="2023-02-21T03:21:36.224" v="1707"/>
        <pc:sldMkLst>
          <pc:docMk/>
          <pc:sldMk cId="3430641667" sldId="2708"/>
        </pc:sldMkLst>
      </pc:sldChg>
      <pc:sldChg chg="modSp add mod ord">
        <pc:chgData name="Xin Luo" userId="82312ee5779919a4" providerId="LiveId" clId="{4DB6C473-8E57-A543-81F7-48BE109E8C13}" dt="2023-02-21T07:27:15.123" v="3399" actId="20578"/>
        <pc:sldMkLst>
          <pc:docMk/>
          <pc:sldMk cId="1257969106" sldId="2709"/>
        </pc:sldMkLst>
        <pc:spChg chg="mod">
          <ac:chgData name="Xin Luo" userId="82312ee5779919a4" providerId="LiveId" clId="{4DB6C473-8E57-A543-81F7-48BE109E8C13}" dt="2023-02-21T05:47:38.868" v="2080" actId="20577"/>
          <ac:spMkLst>
            <pc:docMk/>
            <pc:sldMk cId="1257969106" sldId="2709"/>
            <ac:spMk id="7" creationId="{00000000-0000-0000-0000-000000000000}"/>
          </ac:spMkLst>
        </pc:spChg>
      </pc:sldChg>
      <pc:sldChg chg="add del setBg">
        <pc:chgData name="Xin Luo" userId="82312ee5779919a4" providerId="LiveId" clId="{4DB6C473-8E57-A543-81F7-48BE109E8C13}" dt="2023-02-21T03:22:38.148" v="1735"/>
        <pc:sldMkLst>
          <pc:docMk/>
          <pc:sldMk cId="2068292362" sldId="2709"/>
        </pc:sldMkLst>
      </pc:sldChg>
      <pc:sldChg chg="add del setBg">
        <pc:chgData name="Xin Luo" userId="82312ee5779919a4" providerId="LiveId" clId="{4DB6C473-8E57-A543-81F7-48BE109E8C13}" dt="2023-02-21T03:22:29.206" v="1733"/>
        <pc:sldMkLst>
          <pc:docMk/>
          <pc:sldMk cId="4244071672" sldId="2709"/>
        </pc:sldMkLst>
      </pc:sldChg>
      <pc:sldChg chg="modSp add del mod">
        <pc:chgData name="Xin Luo" userId="82312ee5779919a4" providerId="LiveId" clId="{4DB6C473-8E57-A543-81F7-48BE109E8C13}" dt="2023-02-21T12:49:10.754" v="4207" actId="2696"/>
        <pc:sldMkLst>
          <pc:docMk/>
          <pc:sldMk cId="4096743637" sldId="2710"/>
        </pc:sldMkLst>
        <pc:spChg chg="mod">
          <ac:chgData name="Xin Luo" userId="82312ee5779919a4" providerId="LiveId" clId="{4DB6C473-8E57-A543-81F7-48BE109E8C13}" dt="2023-02-21T05:47:46.587" v="2093" actId="20577"/>
          <ac:spMkLst>
            <pc:docMk/>
            <pc:sldMk cId="4096743637" sldId="2710"/>
            <ac:spMk id="7" creationId="{00000000-0000-0000-0000-000000000000}"/>
          </ac:spMkLst>
        </pc:spChg>
      </pc:sldChg>
      <pc:sldChg chg="addSp delSp modSp add mod">
        <pc:chgData name="Xin Luo" userId="82312ee5779919a4" providerId="LiveId" clId="{4DB6C473-8E57-A543-81F7-48BE109E8C13}" dt="2023-02-21T15:08:47.651" v="5619" actId="113"/>
        <pc:sldMkLst>
          <pc:docMk/>
          <pc:sldMk cId="2744383376" sldId="2711"/>
        </pc:sldMkLst>
        <pc:spChg chg="mod">
          <ac:chgData name="Xin Luo" userId="82312ee5779919a4" providerId="LiveId" clId="{4DB6C473-8E57-A543-81F7-48BE109E8C13}" dt="2023-02-21T07:01:42.969" v="3272" actId="20577"/>
          <ac:spMkLst>
            <pc:docMk/>
            <pc:sldMk cId="2744383376" sldId="2711"/>
            <ac:spMk id="2" creationId="{631AADB6-C88A-D817-4683-FC087E4E240F}"/>
          </ac:spMkLst>
        </pc:spChg>
        <pc:spChg chg="add del">
          <ac:chgData name="Xin Luo" userId="82312ee5779919a4" providerId="LiveId" clId="{4DB6C473-8E57-A543-81F7-48BE109E8C13}" dt="2023-02-21T06:08:19.635" v="2522" actId="22"/>
          <ac:spMkLst>
            <pc:docMk/>
            <pc:sldMk cId="2744383376" sldId="2711"/>
            <ac:spMk id="5" creationId="{9005BDE5-6349-121C-B95F-5D695486765F}"/>
          </ac:spMkLst>
        </pc:spChg>
        <pc:spChg chg="add del mod">
          <ac:chgData name="Xin Luo" userId="82312ee5779919a4" providerId="LiveId" clId="{4DB6C473-8E57-A543-81F7-48BE109E8C13}" dt="2023-02-21T06:36:09.199" v="3158" actId="478"/>
          <ac:spMkLst>
            <pc:docMk/>
            <pc:sldMk cId="2744383376" sldId="2711"/>
            <ac:spMk id="7" creationId="{508CFB8D-1428-2D03-7C0B-F181DD0AC3B0}"/>
          </ac:spMkLst>
        </pc:spChg>
        <pc:spChg chg="add del mod">
          <ac:chgData name="Xin Luo" userId="82312ee5779919a4" providerId="LiveId" clId="{4DB6C473-8E57-A543-81F7-48BE109E8C13}" dt="2023-02-21T06:35:09.270" v="3110" actId="478"/>
          <ac:spMkLst>
            <pc:docMk/>
            <pc:sldMk cId="2744383376" sldId="2711"/>
            <ac:spMk id="8" creationId="{FE049113-DA9A-B499-A9F7-CE696334739C}"/>
          </ac:spMkLst>
        </pc:spChg>
        <pc:spChg chg="add del">
          <ac:chgData name="Xin Luo" userId="82312ee5779919a4" providerId="LiveId" clId="{4DB6C473-8E57-A543-81F7-48BE109E8C13}" dt="2023-02-21T06:24:41.792" v="2925" actId="22"/>
          <ac:spMkLst>
            <pc:docMk/>
            <pc:sldMk cId="2744383376" sldId="2711"/>
            <ac:spMk id="10" creationId="{2A70B923-8B0E-BFB6-100F-07B5471C1335}"/>
          </ac:spMkLst>
        </pc:spChg>
        <pc:spChg chg="add del mod">
          <ac:chgData name="Xin Luo" userId="82312ee5779919a4" providerId="LiveId" clId="{4DB6C473-8E57-A543-81F7-48BE109E8C13}" dt="2023-02-21T06:36:24.547" v="3163" actId="478"/>
          <ac:spMkLst>
            <pc:docMk/>
            <pc:sldMk cId="2744383376" sldId="2711"/>
            <ac:spMk id="12" creationId="{7AC7943F-2EEF-E2BC-7188-7457E9CCE47B}"/>
          </ac:spMkLst>
        </pc:spChg>
        <pc:spChg chg="add del mod">
          <ac:chgData name="Xin Luo" userId="82312ee5779919a4" providerId="LiveId" clId="{4DB6C473-8E57-A543-81F7-48BE109E8C13}" dt="2023-02-21T06:36:21.741" v="3162" actId="478"/>
          <ac:spMkLst>
            <pc:docMk/>
            <pc:sldMk cId="2744383376" sldId="2711"/>
            <ac:spMk id="13" creationId="{4D3246D5-B603-994F-3AE4-6B8ADC01AFBD}"/>
          </ac:spMkLst>
        </pc:spChg>
        <pc:spChg chg="add del mod">
          <ac:chgData name="Xin Luo" userId="82312ee5779919a4" providerId="LiveId" clId="{4DB6C473-8E57-A543-81F7-48BE109E8C13}" dt="2023-02-21T06:34:25.015" v="3081" actId="478"/>
          <ac:spMkLst>
            <pc:docMk/>
            <pc:sldMk cId="2744383376" sldId="2711"/>
            <ac:spMk id="15" creationId="{E4EF7755-FC04-518B-64D9-6CC2D64CFD40}"/>
          </ac:spMkLst>
        </pc:spChg>
        <pc:spChg chg="mod">
          <ac:chgData name="Xin Luo" userId="82312ee5779919a4" providerId="LiveId" clId="{4DB6C473-8E57-A543-81F7-48BE109E8C13}" dt="2023-02-21T15:07:43.844" v="5615" actId="1038"/>
          <ac:spMkLst>
            <pc:docMk/>
            <pc:sldMk cId="2744383376" sldId="2711"/>
            <ac:spMk id="17" creationId="{9E05FFCA-3371-AF5C-381D-71D984055F5A}"/>
          </ac:spMkLst>
        </pc:spChg>
        <pc:spChg chg="add mod">
          <ac:chgData name="Xin Luo" userId="82312ee5779919a4" providerId="LiveId" clId="{4DB6C473-8E57-A543-81F7-48BE109E8C13}" dt="2023-02-21T15:08:47.651" v="5619" actId="113"/>
          <ac:spMkLst>
            <pc:docMk/>
            <pc:sldMk cId="2744383376" sldId="2711"/>
            <ac:spMk id="18" creationId="{9D310AF3-A081-4032-01C0-C288D4F7AC53}"/>
          </ac:spMkLst>
        </pc:spChg>
      </pc:sldChg>
      <pc:sldChg chg="delSp modSp add del mod">
        <pc:chgData name="Xin Luo" userId="82312ee5779919a4" providerId="LiveId" clId="{4DB6C473-8E57-A543-81F7-48BE109E8C13}" dt="2023-02-21T07:27:24.620" v="3402" actId="2696"/>
        <pc:sldMkLst>
          <pc:docMk/>
          <pc:sldMk cId="1581220802" sldId="2712"/>
        </pc:sldMkLst>
        <pc:spChg chg="mod">
          <ac:chgData name="Xin Luo" userId="82312ee5779919a4" providerId="LiveId" clId="{4DB6C473-8E57-A543-81F7-48BE109E8C13}" dt="2023-02-21T07:01:48.402" v="3274" actId="20577"/>
          <ac:spMkLst>
            <pc:docMk/>
            <pc:sldMk cId="1581220802" sldId="2712"/>
            <ac:spMk id="2" creationId="{631AADB6-C88A-D817-4683-FC087E4E240F}"/>
          </ac:spMkLst>
        </pc:spChg>
        <pc:spChg chg="mod">
          <ac:chgData name="Xin Luo" userId="82312ee5779919a4" providerId="LiveId" clId="{4DB6C473-8E57-A543-81F7-48BE109E8C13}" dt="2023-02-21T06:58:28.109" v="3222" actId="20577"/>
          <ac:spMkLst>
            <pc:docMk/>
            <pc:sldMk cId="1581220802" sldId="2712"/>
            <ac:spMk id="3" creationId="{00000000-0000-0000-0000-000000000000}"/>
          </ac:spMkLst>
        </pc:spChg>
        <pc:spChg chg="del mod">
          <ac:chgData name="Xin Luo" userId="82312ee5779919a4" providerId="LiveId" clId="{4DB6C473-8E57-A543-81F7-48BE109E8C13}" dt="2023-02-21T07:24:25.709" v="3365"/>
          <ac:spMkLst>
            <pc:docMk/>
            <pc:sldMk cId="1581220802" sldId="2712"/>
            <ac:spMk id="17" creationId="{9E05FFCA-3371-AF5C-381D-71D984055F5A}"/>
          </ac:spMkLst>
        </pc:spChg>
      </pc:sldChg>
      <pc:sldChg chg="modSp add del mod">
        <pc:chgData name="Xin Luo" userId="82312ee5779919a4" providerId="LiveId" clId="{4DB6C473-8E57-A543-81F7-48BE109E8C13}" dt="2023-02-21T07:24:13.066" v="3357" actId="2696"/>
        <pc:sldMkLst>
          <pc:docMk/>
          <pc:sldMk cId="2395170792" sldId="2713"/>
        </pc:sldMkLst>
        <pc:spChg chg="mod">
          <ac:chgData name="Xin Luo" userId="82312ee5779919a4" providerId="LiveId" clId="{4DB6C473-8E57-A543-81F7-48BE109E8C13}" dt="2023-02-21T06:15:05.106" v="2898" actId="20577"/>
          <ac:spMkLst>
            <pc:docMk/>
            <pc:sldMk cId="2395170792" sldId="2713"/>
            <ac:spMk id="17" creationId="{9E05FFCA-3371-AF5C-381D-71D984055F5A}"/>
          </ac:spMkLst>
        </pc:spChg>
      </pc:sldChg>
      <pc:sldChg chg="addSp modSp add mod">
        <pc:chgData name="Xin Luo" userId="82312ee5779919a4" providerId="LiveId" clId="{4DB6C473-8E57-A543-81F7-48BE109E8C13}" dt="2023-02-21T07:23:52.393" v="3353" actId="20577"/>
        <pc:sldMkLst>
          <pc:docMk/>
          <pc:sldMk cId="280619949" sldId="2714"/>
        </pc:sldMkLst>
        <pc:spChg chg="mod">
          <ac:chgData name="Xin Luo" userId="82312ee5779919a4" providerId="LiveId" clId="{4DB6C473-8E57-A543-81F7-48BE109E8C13}" dt="2023-02-21T07:23:52.393" v="3353" actId="20577"/>
          <ac:spMkLst>
            <pc:docMk/>
            <pc:sldMk cId="280619949" sldId="2714"/>
            <ac:spMk id="2" creationId="{631AADB6-C88A-D817-4683-FC087E4E240F}"/>
          </ac:spMkLst>
        </pc:spChg>
        <pc:spChg chg="mod">
          <ac:chgData name="Xin Luo" userId="82312ee5779919a4" providerId="LiveId" clId="{4DB6C473-8E57-A543-81F7-48BE109E8C13}" dt="2023-02-21T07:13:49.998" v="3283" actId="404"/>
          <ac:spMkLst>
            <pc:docMk/>
            <pc:sldMk cId="280619949" sldId="2714"/>
            <ac:spMk id="17" creationId="{9E05FFCA-3371-AF5C-381D-71D984055F5A}"/>
          </ac:spMkLst>
        </pc:spChg>
        <pc:picChg chg="add mod">
          <ac:chgData name="Xin Luo" userId="82312ee5779919a4" providerId="LiveId" clId="{4DB6C473-8E57-A543-81F7-48BE109E8C13}" dt="2023-02-21T07:23:39.455" v="3348" actId="14100"/>
          <ac:picMkLst>
            <pc:docMk/>
            <pc:sldMk cId="280619949" sldId="2714"/>
            <ac:picMk id="5" creationId="{0604E948-208D-161C-F579-7EA72A1F42DC}"/>
          </ac:picMkLst>
        </pc:picChg>
      </pc:sldChg>
      <pc:sldChg chg="addSp modSp add mod">
        <pc:chgData name="Xin Luo" userId="82312ee5779919a4" providerId="LiveId" clId="{4DB6C473-8E57-A543-81F7-48BE109E8C13}" dt="2023-02-21T13:47:35.461" v="4912" actId="1076"/>
        <pc:sldMkLst>
          <pc:docMk/>
          <pc:sldMk cId="3852391939" sldId="2715"/>
        </pc:sldMkLst>
        <pc:spChg chg="mod">
          <ac:chgData name="Xin Luo" userId="82312ee5779919a4" providerId="LiveId" clId="{4DB6C473-8E57-A543-81F7-48BE109E8C13}" dt="2023-02-21T13:06:48.362" v="4245" actId="20577"/>
          <ac:spMkLst>
            <pc:docMk/>
            <pc:sldMk cId="3852391939" sldId="2715"/>
            <ac:spMk id="2" creationId="{631AADB6-C88A-D817-4683-FC087E4E240F}"/>
          </ac:spMkLst>
        </pc:spChg>
        <pc:spChg chg="mod">
          <ac:chgData name="Xin Luo" userId="82312ee5779919a4" providerId="LiveId" clId="{4DB6C473-8E57-A543-81F7-48BE109E8C13}" dt="2023-02-21T07:43:23.802" v="3522" actId="20577"/>
          <ac:spMkLst>
            <pc:docMk/>
            <pc:sldMk cId="3852391939" sldId="2715"/>
            <ac:spMk id="3" creationId="{00000000-0000-0000-0000-000000000000}"/>
          </ac:spMkLst>
        </pc:spChg>
        <pc:spChg chg="add mod">
          <ac:chgData name="Xin Luo" userId="82312ee5779919a4" providerId="LiveId" clId="{4DB6C473-8E57-A543-81F7-48BE109E8C13}" dt="2023-02-21T13:41:38.670" v="4903" actId="20577"/>
          <ac:spMkLst>
            <pc:docMk/>
            <pc:sldMk cId="3852391939" sldId="2715"/>
            <ac:spMk id="5" creationId="{FCD10A89-5E0E-5D73-1D4F-9E11D943B29C}"/>
          </ac:spMkLst>
        </pc:spChg>
        <pc:picChg chg="add mod">
          <ac:chgData name="Xin Luo" userId="82312ee5779919a4" providerId="LiveId" clId="{4DB6C473-8E57-A543-81F7-48BE109E8C13}" dt="2023-02-21T13:47:35.461" v="4912" actId="1076"/>
          <ac:picMkLst>
            <pc:docMk/>
            <pc:sldMk cId="3852391939" sldId="2715"/>
            <ac:picMk id="2050" creationId="{8F8FBDFD-CF37-F4FE-58FA-9350A0CDABC7}"/>
          </ac:picMkLst>
        </pc:picChg>
      </pc:sldChg>
      <pc:sldChg chg="addSp modSp add mod ord">
        <pc:chgData name="Xin Luo" userId="82312ee5779919a4" providerId="LiveId" clId="{4DB6C473-8E57-A543-81F7-48BE109E8C13}" dt="2023-02-21T13:15:30.678" v="4562" actId="1035"/>
        <pc:sldMkLst>
          <pc:docMk/>
          <pc:sldMk cId="3026715585" sldId="2716"/>
        </pc:sldMkLst>
        <pc:spChg chg="mod">
          <ac:chgData name="Xin Luo" userId="82312ee5779919a4" providerId="LiveId" clId="{4DB6C473-8E57-A543-81F7-48BE109E8C13}" dt="2023-02-21T07:27:17.840" v="3401" actId="20577"/>
          <ac:spMkLst>
            <pc:docMk/>
            <pc:sldMk cId="3026715585" sldId="2716"/>
            <ac:spMk id="2" creationId="{631AADB6-C88A-D817-4683-FC087E4E240F}"/>
          </ac:spMkLst>
        </pc:spChg>
        <pc:spChg chg="add mod">
          <ac:chgData name="Xin Luo" userId="82312ee5779919a4" providerId="LiveId" clId="{4DB6C473-8E57-A543-81F7-48BE109E8C13}" dt="2023-02-21T13:15:30.678" v="4562" actId="1035"/>
          <ac:spMkLst>
            <pc:docMk/>
            <pc:sldMk cId="3026715585" sldId="2716"/>
            <ac:spMk id="4" creationId="{B31A8325-31D8-6F06-6D89-E39763C56875}"/>
          </ac:spMkLst>
        </pc:spChg>
        <pc:spChg chg="mod">
          <ac:chgData name="Xin Luo" userId="82312ee5779919a4" providerId="LiveId" clId="{4DB6C473-8E57-A543-81F7-48BE109E8C13}" dt="2023-02-21T12:48:49.893" v="4206" actId="1076"/>
          <ac:spMkLst>
            <pc:docMk/>
            <pc:sldMk cId="3026715585" sldId="2716"/>
            <ac:spMk id="17" creationId="{9E05FFCA-3371-AF5C-381D-71D984055F5A}"/>
          </ac:spMkLst>
        </pc:spChg>
      </pc:sldChg>
      <pc:sldChg chg="addSp modSp add mod">
        <pc:chgData name="Xin Luo" userId="82312ee5779919a4" providerId="LiveId" clId="{4DB6C473-8E57-A543-81F7-48BE109E8C13}" dt="2023-02-21T13:48:38.001" v="4936" actId="1076"/>
        <pc:sldMkLst>
          <pc:docMk/>
          <pc:sldMk cId="4136986794" sldId="2717"/>
        </pc:sldMkLst>
        <pc:spChg chg="mod">
          <ac:chgData name="Xin Luo" userId="82312ee5779919a4" providerId="LiveId" clId="{4DB6C473-8E57-A543-81F7-48BE109E8C13}" dt="2023-02-21T13:48:32.535" v="4933" actId="1035"/>
          <ac:spMkLst>
            <pc:docMk/>
            <pc:sldMk cId="4136986794" sldId="2717"/>
            <ac:spMk id="5" creationId="{FCD10A89-5E0E-5D73-1D4F-9E11D943B29C}"/>
          </ac:spMkLst>
        </pc:spChg>
        <pc:picChg chg="add mod">
          <ac:chgData name="Xin Luo" userId="82312ee5779919a4" providerId="LiveId" clId="{4DB6C473-8E57-A543-81F7-48BE109E8C13}" dt="2023-02-21T13:48:38.001" v="4936" actId="1076"/>
          <ac:picMkLst>
            <pc:docMk/>
            <pc:sldMk cId="4136986794" sldId="2717"/>
            <ac:picMk id="6" creationId="{2260B411-AFF0-1E09-142B-45C9F88562F7}"/>
          </ac:picMkLst>
        </pc:picChg>
      </pc:sldChg>
      <pc:sldChg chg="addSp delSp modSp add mod">
        <pc:chgData name="Xin Luo" userId="82312ee5779919a4" providerId="LiveId" clId="{4DB6C473-8E57-A543-81F7-48BE109E8C13}" dt="2023-02-21T14:08:09.514" v="5152" actId="1035"/>
        <pc:sldMkLst>
          <pc:docMk/>
          <pc:sldMk cId="1778017482" sldId="2718"/>
        </pc:sldMkLst>
        <pc:spChg chg="mod">
          <ac:chgData name="Xin Luo" userId="82312ee5779919a4" providerId="LiveId" clId="{4DB6C473-8E57-A543-81F7-48BE109E8C13}" dt="2023-02-21T14:08:07.366" v="5145" actId="1035"/>
          <ac:spMkLst>
            <pc:docMk/>
            <pc:sldMk cId="1778017482" sldId="2718"/>
            <ac:spMk id="5" creationId="{FCD10A89-5E0E-5D73-1D4F-9E11D943B29C}"/>
          </ac:spMkLst>
        </pc:spChg>
        <pc:picChg chg="del">
          <ac:chgData name="Xin Luo" userId="82312ee5779919a4" providerId="LiveId" clId="{4DB6C473-8E57-A543-81F7-48BE109E8C13}" dt="2023-02-21T13:48:49.937" v="4938" actId="478"/>
          <ac:picMkLst>
            <pc:docMk/>
            <pc:sldMk cId="1778017482" sldId="2718"/>
            <ac:picMk id="6" creationId="{2260B411-AFF0-1E09-142B-45C9F88562F7}"/>
          </ac:picMkLst>
        </pc:picChg>
        <pc:picChg chg="add mod">
          <ac:chgData name="Xin Luo" userId="82312ee5779919a4" providerId="LiveId" clId="{4DB6C473-8E57-A543-81F7-48BE109E8C13}" dt="2023-02-21T14:08:09.514" v="5152" actId="1035"/>
          <ac:picMkLst>
            <pc:docMk/>
            <pc:sldMk cId="1778017482" sldId="2718"/>
            <ac:picMk id="3074" creationId="{3E8CF22C-6E5D-0AAE-1F79-795E8B77EEF7}"/>
          </ac:picMkLst>
        </pc:picChg>
      </pc:sldChg>
      <pc:sldChg chg="delSp modSp add mod">
        <pc:chgData name="Xin Luo" userId="82312ee5779919a4" providerId="LiveId" clId="{4DB6C473-8E57-A543-81F7-48BE109E8C13}" dt="2023-02-21T15:10:04.498" v="5724" actId="108"/>
        <pc:sldMkLst>
          <pc:docMk/>
          <pc:sldMk cId="1858913004" sldId="2719"/>
        </pc:sldMkLst>
        <pc:spChg chg="mod">
          <ac:chgData name="Xin Luo" userId="82312ee5779919a4" providerId="LiveId" clId="{4DB6C473-8E57-A543-81F7-48BE109E8C13}" dt="2023-02-21T14:49:05.255" v="5311" actId="1076"/>
          <ac:spMkLst>
            <pc:docMk/>
            <pc:sldMk cId="1858913004" sldId="2719"/>
            <ac:spMk id="2" creationId="{631AADB6-C88A-D817-4683-FC087E4E240F}"/>
          </ac:spMkLst>
        </pc:spChg>
        <pc:spChg chg="mod">
          <ac:chgData name="Xin Luo" userId="82312ee5779919a4" providerId="LiveId" clId="{4DB6C473-8E57-A543-81F7-48BE109E8C13}" dt="2023-02-21T15:10:04.498" v="5724" actId="108"/>
          <ac:spMkLst>
            <pc:docMk/>
            <pc:sldMk cId="1858913004" sldId="2719"/>
            <ac:spMk id="5" creationId="{FCD10A89-5E0E-5D73-1D4F-9E11D943B29C}"/>
          </ac:spMkLst>
        </pc:spChg>
        <pc:spChg chg="del">
          <ac:chgData name="Xin Luo" userId="82312ee5779919a4" providerId="LiveId" clId="{4DB6C473-8E57-A543-81F7-48BE109E8C13}" dt="2023-02-21T14:48:56.090" v="5307" actId="478"/>
          <ac:spMkLst>
            <pc:docMk/>
            <pc:sldMk cId="1858913004" sldId="2719"/>
            <ac:spMk id="17" creationId="{9E05FFCA-3371-AF5C-381D-71D984055F5A}"/>
          </ac:spMkLst>
        </pc:spChg>
        <pc:picChg chg="del">
          <ac:chgData name="Xin Luo" userId="82312ee5779919a4" providerId="LiveId" clId="{4DB6C473-8E57-A543-81F7-48BE109E8C13}" dt="2023-02-21T14:47:16.549" v="5154" actId="478"/>
          <ac:picMkLst>
            <pc:docMk/>
            <pc:sldMk cId="1858913004" sldId="2719"/>
            <ac:picMk id="3074" creationId="{3E8CF22C-6E5D-0AAE-1F79-795E8B77EEF7}"/>
          </ac:picMkLst>
        </pc:picChg>
      </pc:sldChg>
      <pc:sldChg chg="addSp delSp modSp add mod ord">
        <pc:chgData name="Xin Luo" userId="82312ee5779919a4" providerId="LiveId" clId="{4DB6C473-8E57-A543-81F7-48BE109E8C13}" dt="2023-02-21T15:06:45.211" v="5600" actId="20578"/>
        <pc:sldMkLst>
          <pc:docMk/>
          <pc:sldMk cId="3480831675" sldId="2720"/>
        </pc:sldMkLst>
        <pc:spChg chg="mod">
          <ac:chgData name="Xin Luo" userId="82312ee5779919a4" providerId="LiveId" clId="{4DB6C473-8E57-A543-81F7-48BE109E8C13}" dt="2023-02-21T14:58:21.259" v="5529" actId="1035"/>
          <ac:spMkLst>
            <pc:docMk/>
            <pc:sldMk cId="3480831675" sldId="2720"/>
            <ac:spMk id="2" creationId="{631AADB6-C88A-D817-4683-FC087E4E240F}"/>
          </ac:spMkLst>
        </pc:spChg>
        <pc:spChg chg="add mod">
          <ac:chgData name="Xin Luo" userId="82312ee5779919a4" providerId="LiveId" clId="{4DB6C473-8E57-A543-81F7-48BE109E8C13}" dt="2023-02-21T14:58:48.813" v="5569" actId="404"/>
          <ac:spMkLst>
            <pc:docMk/>
            <pc:sldMk cId="3480831675" sldId="2720"/>
            <ac:spMk id="4" creationId="{58EE51E5-8ACA-984C-6E8D-F8AA658223AD}"/>
          </ac:spMkLst>
        </pc:spChg>
        <pc:spChg chg="add mod">
          <ac:chgData name="Xin Luo" userId="82312ee5779919a4" providerId="LiveId" clId="{4DB6C473-8E57-A543-81F7-48BE109E8C13}" dt="2023-02-21T14:58:48.813" v="5569" actId="404"/>
          <ac:spMkLst>
            <pc:docMk/>
            <pc:sldMk cId="3480831675" sldId="2720"/>
            <ac:spMk id="5" creationId="{7F4897FB-F086-F339-A15F-A899143C7919}"/>
          </ac:spMkLst>
        </pc:spChg>
        <pc:spChg chg="add mod">
          <ac:chgData name="Xin Luo" userId="82312ee5779919a4" providerId="LiveId" clId="{4DB6C473-8E57-A543-81F7-48BE109E8C13}" dt="2023-02-21T15:06:20.559" v="5576" actId="962"/>
          <ac:spMkLst>
            <pc:docMk/>
            <pc:sldMk cId="3480831675" sldId="2720"/>
            <ac:spMk id="6" creationId="{7ED1482E-3610-E252-0E80-41B202D30E30}"/>
          </ac:spMkLst>
        </pc:spChg>
        <pc:spChg chg="del">
          <ac:chgData name="Xin Luo" userId="82312ee5779919a4" providerId="LiveId" clId="{4DB6C473-8E57-A543-81F7-48BE109E8C13}" dt="2023-02-21T14:51:13.253" v="5388" actId="478"/>
          <ac:spMkLst>
            <pc:docMk/>
            <pc:sldMk cId="3480831675" sldId="2720"/>
            <ac:spMk id="17" creationId="{9E05FFCA-3371-AF5C-381D-71D984055F5A}"/>
          </ac:spMkLst>
        </pc:spChg>
        <pc:spChg chg="del">
          <ac:chgData name="Xin Luo" userId="82312ee5779919a4" providerId="LiveId" clId="{4DB6C473-8E57-A543-81F7-48BE109E8C13}" dt="2023-02-21T14:51:18.075" v="5389" actId="478"/>
          <ac:spMkLst>
            <pc:docMk/>
            <pc:sldMk cId="3480831675" sldId="2720"/>
            <ac:spMk id="18" creationId="{9D310AF3-A081-4032-01C0-C288D4F7AC53}"/>
          </ac:spMkLst>
        </pc:spChg>
        <pc:picChg chg="add del mod">
          <ac:chgData name="Xin Luo" userId="82312ee5779919a4" providerId="LiveId" clId="{4DB6C473-8E57-A543-81F7-48BE109E8C13}" dt="2023-02-21T14:53:26.825" v="5442" actId="478"/>
          <ac:picMkLst>
            <pc:docMk/>
            <pc:sldMk cId="3480831675" sldId="2720"/>
            <ac:picMk id="5122" creationId="{379580DC-45F0-D6EF-6EA0-1FB906F02465}"/>
          </ac:picMkLst>
        </pc:picChg>
        <pc:picChg chg="add mod">
          <ac:chgData name="Xin Luo" userId="82312ee5779919a4" providerId="LiveId" clId="{4DB6C473-8E57-A543-81F7-48BE109E8C13}" dt="2023-02-21T14:58:17.635" v="5525" actId="1035"/>
          <ac:picMkLst>
            <pc:docMk/>
            <pc:sldMk cId="3480831675" sldId="2720"/>
            <ac:picMk id="5124" creationId="{D17BE6F3-1008-2FC6-54D2-736C673B73E8}"/>
          </ac:picMkLst>
        </pc:picChg>
        <pc:picChg chg="add mod">
          <ac:chgData name="Xin Luo" userId="82312ee5779919a4" providerId="LiveId" clId="{4DB6C473-8E57-A543-81F7-48BE109E8C13}" dt="2023-02-21T14:58:17.635" v="5525" actId="1035"/>
          <ac:picMkLst>
            <pc:docMk/>
            <pc:sldMk cId="3480831675" sldId="2720"/>
            <ac:picMk id="5126" creationId="{EBB0C876-4E86-C2ED-5EE6-3B2BD26768B9}"/>
          </ac:picMkLst>
        </pc:picChg>
        <pc:picChg chg="add mod">
          <ac:chgData name="Xin Luo" userId="82312ee5779919a4" providerId="LiveId" clId="{4DB6C473-8E57-A543-81F7-48BE109E8C13}" dt="2023-02-21T14:58:48.813" v="5569" actId="404"/>
          <ac:picMkLst>
            <pc:docMk/>
            <pc:sldMk cId="3480831675" sldId="2720"/>
            <ac:picMk id="5128" creationId="{59C29F54-F731-6EBD-ECA9-847BE3563121}"/>
          </ac:picMkLst>
        </pc:picChg>
      </pc:sldChg>
      <pc:sldChg chg="add del">
        <pc:chgData name="Xin Luo" userId="82312ee5779919a4" providerId="LiveId" clId="{4DB6C473-8E57-A543-81F7-48BE109E8C13}" dt="2023-02-21T14:55:30.326" v="5468" actId="2696"/>
        <pc:sldMkLst>
          <pc:docMk/>
          <pc:sldMk cId="120373349" sldId="2721"/>
        </pc:sldMkLst>
      </pc:sldChg>
      <pc:sldChg chg="addSp delSp modSp add mod ord">
        <pc:chgData name="Xin Luo" userId="82312ee5779919a4" providerId="LiveId" clId="{4DB6C473-8E57-A543-81F7-48BE109E8C13}" dt="2023-02-21T15:06:40.684" v="5599" actId="20578"/>
        <pc:sldMkLst>
          <pc:docMk/>
          <pc:sldMk cId="1410676903" sldId="2721"/>
        </pc:sldMkLst>
        <pc:spChg chg="del">
          <ac:chgData name="Xin Luo" userId="82312ee5779919a4" providerId="LiveId" clId="{4DB6C473-8E57-A543-81F7-48BE109E8C13}" dt="2023-02-21T14:59:05.282" v="5571" actId="478"/>
          <ac:spMkLst>
            <pc:docMk/>
            <pc:sldMk cId="1410676903" sldId="2721"/>
            <ac:spMk id="4" creationId="{58EE51E5-8ACA-984C-6E8D-F8AA658223AD}"/>
          </ac:spMkLst>
        </pc:spChg>
        <pc:spChg chg="del">
          <ac:chgData name="Xin Luo" userId="82312ee5779919a4" providerId="LiveId" clId="{4DB6C473-8E57-A543-81F7-48BE109E8C13}" dt="2023-02-21T14:59:05.282" v="5571" actId="478"/>
          <ac:spMkLst>
            <pc:docMk/>
            <pc:sldMk cId="1410676903" sldId="2721"/>
            <ac:spMk id="5" creationId="{7F4897FB-F086-F339-A15F-A899143C7919}"/>
          </ac:spMkLst>
        </pc:spChg>
        <pc:spChg chg="del">
          <ac:chgData name="Xin Luo" userId="82312ee5779919a4" providerId="LiveId" clId="{4DB6C473-8E57-A543-81F7-48BE109E8C13}" dt="2023-02-21T14:59:05.282" v="5571" actId="478"/>
          <ac:spMkLst>
            <pc:docMk/>
            <pc:sldMk cId="1410676903" sldId="2721"/>
            <ac:spMk id="6" creationId="{7ED1482E-3610-E252-0E80-41B202D30E30}"/>
          </ac:spMkLst>
        </pc:spChg>
        <pc:spChg chg="add mod">
          <ac:chgData name="Xin Luo" userId="82312ee5779919a4" providerId="LiveId" clId="{4DB6C473-8E57-A543-81F7-48BE109E8C13}" dt="2023-02-21T15:06:36.607" v="5598" actId="1076"/>
          <ac:spMkLst>
            <pc:docMk/>
            <pc:sldMk cId="1410676903" sldId="2721"/>
            <ac:spMk id="9" creationId="{D5E43916-6543-2664-EE40-07ABFFB01F26}"/>
          </ac:spMkLst>
        </pc:spChg>
        <pc:picChg chg="add mod">
          <ac:chgData name="Xin Luo" userId="82312ee5779919a4" providerId="LiveId" clId="{4DB6C473-8E57-A543-81F7-48BE109E8C13}" dt="2023-02-21T15:06:20.558" v="5575" actId="27614"/>
          <ac:picMkLst>
            <pc:docMk/>
            <pc:sldMk cId="1410676903" sldId="2721"/>
            <ac:picMk id="8" creationId="{BA45F6EA-D51F-F9F8-F33E-5E3217612D76}"/>
          </ac:picMkLst>
        </pc:picChg>
        <pc:picChg chg="del">
          <ac:chgData name="Xin Luo" userId="82312ee5779919a4" providerId="LiveId" clId="{4DB6C473-8E57-A543-81F7-48BE109E8C13}" dt="2023-02-21T14:59:05.282" v="5571" actId="478"/>
          <ac:picMkLst>
            <pc:docMk/>
            <pc:sldMk cId="1410676903" sldId="2721"/>
            <ac:picMk id="5124" creationId="{D17BE6F3-1008-2FC6-54D2-736C673B73E8}"/>
          </ac:picMkLst>
        </pc:picChg>
        <pc:picChg chg="del">
          <ac:chgData name="Xin Luo" userId="82312ee5779919a4" providerId="LiveId" clId="{4DB6C473-8E57-A543-81F7-48BE109E8C13}" dt="2023-02-21T14:59:05.282" v="5571" actId="478"/>
          <ac:picMkLst>
            <pc:docMk/>
            <pc:sldMk cId="1410676903" sldId="2721"/>
            <ac:picMk id="5126" creationId="{EBB0C876-4E86-C2ED-5EE6-3B2BD26768B9}"/>
          </ac:picMkLst>
        </pc:picChg>
        <pc:picChg chg="del">
          <ac:chgData name="Xin Luo" userId="82312ee5779919a4" providerId="LiveId" clId="{4DB6C473-8E57-A543-81F7-48BE109E8C13}" dt="2023-02-21T14:59:05.282" v="5571" actId="478"/>
          <ac:picMkLst>
            <pc:docMk/>
            <pc:sldMk cId="1410676903" sldId="2721"/>
            <ac:picMk id="5128" creationId="{59C29F54-F731-6EBD-ECA9-847BE3563121}"/>
          </ac:picMkLst>
        </pc:picChg>
      </pc:sldChg>
      <pc:sldMasterChg chg="del delSldLayout">
        <pc:chgData name="Xin Luo" userId="82312ee5779919a4" providerId="LiveId" clId="{4DB6C473-8E57-A543-81F7-48BE109E8C13}" dt="2023-02-21T08:54:15.791" v="3593" actId="2696"/>
        <pc:sldMasterMkLst>
          <pc:docMk/>
          <pc:sldMasterMk cId="1248561168" sldId="2147484998"/>
        </pc:sldMasterMkLst>
        <pc:sldLayoutChg chg="del">
          <pc:chgData name="Xin Luo" userId="82312ee5779919a4" providerId="LiveId" clId="{4DB6C473-8E57-A543-81F7-48BE109E8C13}" dt="2023-02-21T08:54:15.772" v="3576" actId="2696"/>
          <pc:sldLayoutMkLst>
            <pc:docMk/>
            <pc:sldMasterMk cId="1248561168" sldId="2147484998"/>
            <pc:sldLayoutMk cId="2755518727" sldId="2147484999"/>
          </pc:sldLayoutMkLst>
        </pc:sldLayoutChg>
        <pc:sldLayoutChg chg="del">
          <pc:chgData name="Xin Luo" userId="82312ee5779919a4" providerId="LiveId" clId="{4DB6C473-8E57-A543-81F7-48BE109E8C13}" dt="2023-02-21T08:54:15.773" v="3577" actId="2696"/>
          <pc:sldLayoutMkLst>
            <pc:docMk/>
            <pc:sldMasterMk cId="1248561168" sldId="2147484998"/>
            <pc:sldLayoutMk cId="784447712" sldId="2147485000"/>
          </pc:sldLayoutMkLst>
        </pc:sldLayoutChg>
        <pc:sldLayoutChg chg="del">
          <pc:chgData name="Xin Luo" userId="82312ee5779919a4" providerId="LiveId" clId="{4DB6C473-8E57-A543-81F7-48BE109E8C13}" dt="2023-02-21T08:54:15.774" v="3578" actId="2696"/>
          <pc:sldLayoutMkLst>
            <pc:docMk/>
            <pc:sldMasterMk cId="1248561168" sldId="2147484998"/>
            <pc:sldLayoutMk cId="36404751" sldId="2147485001"/>
          </pc:sldLayoutMkLst>
        </pc:sldLayoutChg>
        <pc:sldLayoutChg chg="del">
          <pc:chgData name="Xin Luo" userId="82312ee5779919a4" providerId="LiveId" clId="{4DB6C473-8E57-A543-81F7-48BE109E8C13}" dt="2023-02-21T08:54:15.775" v="3579" actId="2696"/>
          <pc:sldLayoutMkLst>
            <pc:docMk/>
            <pc:sldMasterMk cId="1248561168" sldId="2147484998"/>
            <pc:sldLayoutMk cId="2142531553" sldId="2147485002"/>
          </pc:sldLayoutMkLst>
        </pc:sldLayoutChg>
        <pc:sldLayoutChg chg="del">
          <pc:chgData name="Xin Luo" userId="82312ee5779919a4" providerId="LiveId" clId="{4DB6C473-8E57-A543-81F7-48BE109E8C13}" dt="2023-02-21T08:54:15.776" v="3580" actId="2696"/>
          <pc:sldLayoutMkLst>
            <pc:docMk/>
            <pc:sldMasterMk cId="1248561168" sldId="2147484998"/>
            <pc:sldLayoutMk cId="646270699" sldId="2147485003"/>
          </pc:sldLayoutMkLst>
        </pc:sldLayoutChg>
        <pc:sldLayoutChg chg="del">
          <pc:chgData name="Xin Luo" userId="82312ee5779919a4" providerId="LiveId" clId="{4DB6C473-8E57-A543-81F7-48BE109E8C13}" dt="2023-02-21T08:54:15.777" v="3581" actId="2696"/>
          <pc:sldLayoutMkLst>
            <pc:docMk/>
            <pc:sldMasterMk cId="1248561168" sldId="2147484998"/>
            <pc:sldLayoutMk cId="1316154404" sldId="2147485004"/>
          </pc:sldLayoutMkLst>
        </pc:sldLayoutChg>
        <pc:sldLayoutChg chg="del">
          <pc:chgData name="Xin Luo" userId="82312ee5779919a4" providerId="LiveId" clId="{4DB6C473-8E57-A543-81F7-48BE109E8C13}" dt="2023-02-21T08:54:15.778" v="3582" actId="2696"/>
          <pc:sldLayoutMkLst>
            <pc:docMk/>
            <pc:sldMasterMk cId="1248561168" sldId="2147484998"/>
            <pc:sldLayoutMk cId="275448905" sldId="2147485005"/>
          </pc:sldLayoutMkLst>
        </pc:sldLayoutChg>
        <pc:sldLayoutChg chg="del">
          <pc:chgData name="Xin Luo" userId="82312ee5779919a4" providerId="LiveId" clId="{4DB6C473-8E57-A543-81F7-48BE109E8C13}" dt="2023-02-21T08:54:15.779" v="3583" actId="2696"/>
          <pc:sldLayoutMkLst>
            <pc:docMk/>
            <pc:sldMasterMk cId="1248561168" sldId="2147484998"/>
            <pc:sldLayoutMk cId="3173493555" sldId="2147485006"/>
          </pc:sldLayoutMkLst>
        </pc:sldLayoutChg>
        <pc:sldLayoutChg chg="del">
          <pc:chgData name="Xin Luo" userId="82312ee5779919a4" providerId="LiveId" clId="{4DB6C473-8E57-A543-81F7-48BE109E8C13}" dt="2023-02-21T08:54:15.780" v="3584" actId="2696"/>
          <pc:sldLayoutMkLst>
            <pc:docMk/>
            <pc:sldMasterMk cId="1248561168" sldId="2147484998"/>
            <pc:sldLayoutMk cId="2494408642" sldId="2147485007"/>
          </pc:sldLayoutMkLst>
        </pc:sldLayoutChg>
        <pc:sldLayoutChg chg="del">
          <pc:chgData name="Xin Luo" userId="82312ee5779919a4" providerId="LiveId" clId="{4DB6C473-8E57-A543-81F7-48BE109E8C13}" dt="2023-02-21T08:54:15.781" v="3585" actId="2696"/>
          <pc:sldLayoutMkLst>
            <pc:docMk/>
            <pc:sldMasterMk cId="1248561168" sldId="2147484998"/>
            <pc:sldLayoutMk cId="2144339703" sldId="2147485008"/>
          </pc:sldLayoutMkLst>
        </pc:sldLayoutChg>
        <pc:sldLayoutChg chg="del">
          <pc:chgData name="Xin Luo" userId="82312ee5779919a4" providerId="LiveId" clId="{4DB6C473-8E57-A543-81F7-48BE109E8C13}" dt="2023-02-21T08:54:15.781" v="3586" actId="2696"/>
          <pc:sldLayoutMkLst>
            <pc:docMk/>
            <pc:sldMasterMk cId="1248561168" sldId="2147484998"/>
            <pc:sldLayoutMk cId="3933479768" sldId="2147485009"/>
          </pc:sldLayoutMkLst>
        </pc:sldLayoutChg>
        <pc:sldLayoutChg chg="del">
          <pc:chgData name="Xin Luo" userId="82312ee5779919a4" providerId="LiveId" clId="{4DB6C473-8E57-A543-81F7-48BE109E8C13}" dt="2023-02-21T08:54:15.782" v="3587" actId="2696"/>
          <pc:sldLayoutMkLst>
            <pc:docMk/>
            <pc:sldMasterMk cId="1248561168" sldId="2147484998"/>
            <pc:sldLayoutMk cId="2569911404" sldId="2147485010"/>
          </pc:sldLayoutMkLst>
        </pc:sldLayoutChg>
        <pc:sldLayoutChg chg="del">
          <pc:chgData name="Xin Luo" userId="82312ee5779919a4" providerId="LiveId" clId="{4DB6C473-8E57-A543-81F7-48BE109E8C13}" dt="2023-02-21T08:54:15.783" v="3588" actId="2696"/>
          <pc:sldLayoutMkLst>
            <pc:docMk/>
            <pc:sldMasterMk cId="1248561168" sldId="2147484998"/>
            <pc:sldLayoutMk cId="487309151" sldId="2147485011"/>
          </pc:sldLayoutMkLst>
        </pc:sldLayoutChg>
        <pc:sldLayoutChg chg="del">
          <pc:chgData name="Xin Luo" userId="82312ee5779919a4" providerId="LiveId" clId="{4DB6C473-8E57-A543-81F7-48BE109E8C13}" dt="2023-02-21T08:54:15.784" v="3589" actId="2696"/>
          <pc:sldLayoutMkLst>
            <pc:docMk/>
            <pc:sldMasterMk cId="1248561168" sldId="2147484998"/>
            <pc:sldLayoutMk cId="940838525" sldId="2147485012"/>
          </pc:sldLayoutMkLst>
        </pc:sldLayoutChg>
        <pc:sldLayoutChg chg="del">
          <pc:chgData name="Xin Luo" userId="82312ee5779919a4" providerId="LiveId" clId="{4DB6C473-8E57-A543-81F7-48BE109E8C13}" dt="2023-02-21T08:54:15.785" v="3590" actId="2696"/>
          <pc:sldLayoutMkLst>
            <pc:docMk/>
            <pc:sldMasterMk cId="1248561168" sldId="2147484998"/>
            <pc:sldLayoutMk cId="858249230" sldId="2147485013"/>
          </pc:sldLayoutMkLst>
        </pc:sldLayoutChg>
        <pc:sldLayoutChg chg="del">
          <pc:chgData name="Xin Luo" userId="82312ee5779919a4" providerId="LiveId" clId="{4DB6C473-8E57-A543-81F7-48BE109E8C13}" dt="2023-02-21T08:54:15.786" v="3591" actId="2696"/>
          <pc:sldLayoutMkLst>
            <pc:docMk/>
            <pc:sldMasterMk cId="1248561168" sldId="2147484998"/>
            <pc:sldLayoutMk cId="1094809115" sldId="2147485014"/>
          </pc:sldLayoutMkLst>
        </pc:sldLayoutChg>
        <pc:sldLayoutChg chg="del">
          <pc:chgData name="Xin Luo" userId="82312ee5779919a4" providerId="LiveId" clId="{4DB6C473-8E57-A543-81F7-48BE109E8C13}" dt="2023-02-21T08:54:15.787" v="3592" actId="2696"/>
          <pc:sldLayoutMkLst>
            <pc:docMk/>
            <pc:sldMasterMk cId="1248561168" sldId="2147484998"/>
            <pc:sldLayoutMk cId="2452001345" sldId="2147485015"/>
          </pc:sldLayoutMkLst>
        </pc:sldLayoutChg>
      </pc:sldMasterChg>
    </pc:docChg>
  </pc:docChgLst>
  <pc:docChgLst>
    <pc:chgData name="Xin Luo" userId="82312ee5779919a4" providerId="LiveId" clId="{82BFAA31-791A-9843-976C-3AAFAA5AC07D}"/>
    <pc:docChg chg="undo custSel addSld delSld modSld">
      <pc:chgData name="Xin Luo" userId="82312ee5779919a4" providerId="LiveId" clId="{82BFAA31-791A-9843-976C-3AAFAA5AC07D}" dt="2023-03-05T13:50:34.172" v="6224" actId="1035"/>
      <pc:docMkLst>
        <pc:docMk/>
      </pc:docMkLst>
      <pc:sldChg chg="modSp mod">
        <pc:chgData name="Xin Luo" userId="82312ee5779919a4" providerId="LiveId" clId="{82BFAA31-791A-9843-976C-3AAFAA5AC07D}" dt="2023-03-04T01:58:49.501" v="2918" actId="20577"/>
        <pc:sldMkLst>
          <pc:docMk/>
          <pc:sldMk cId="4067577602" sldId="2605"/>
        </pc:sldMkLst>
        <pc:spChg chg="mod">
          <ac:chgData name="Xin Luo" userId="82312ee5779919a4" providerId="LiveId" clId="{82BFAA31-791A-9843-976C-3AAFAA5AC07D}" dt="2023-03-04T01:58:49.501" v="2918" actId="20577"/>
          <ac:spMkLst>
            <pc:docMk/>
            <pc:sldMk cId="4067577602" sldId="2605"/>
            <ac:spMk id="5" creationId="{78502774-B04C-634F-1396-E5815996BC36}"/>
          </ac:spMkLst>
        </pc:spChg>
      </pc:sldChg>
      <pc:sldChg chg="addSp delSp modSp mod">
        <pc:chgData name="Xin Luo" userId="82312ee5779919a4" providerId="LiveId" clId="{82BFAA31-791A-9843-976C-3AAFAA5AC07D}" dt="2023-03-04T03:17:04.154" v="3027" actId="20577"/>
        <pc:sldMkLst>
          <pc:docMk/>
          <pc:sldMk cId="3833073590" sldId="2716"/>
        </pc:sldMkLst>
        <pc:spChg chg="mod">
          <ac:chgData name="Xin Luo" userId="82312ee5779919a4" providerId="LiveId" clId="{82BFAA31-791A-9843-976C-3AAFAA5AC07D}" dt="2023-02-24T03:06:08.550" v="104" actId="20577"/>
          <ac:spMkLst>
            <pc:docMk/>
            <pc:sldMk cId="3833073590" sldId="2716"/>
            <ac:spMk id="2" creationId="{631AADB6-C88A-D817-4683-FC087E4E240F}"/>
          </ac:spMkLst>
        </pc:spChg>
        <pc:spChg chg="del">
          <ac:chgData name="Xin Luo" userId="82312ee5779919a4" providerId="LiveId" clId="{82BFAA31-791A-9843-976C-3AAFAA5AC07D}" dt="2023-02-24T03:02:42.862" v="33" actId="478"/>
          <ac:spMkLst>
            <pc:docMk/>
            <pc:sldMk cId="3833073590" sldId="2716"/>
            <ac:spMk id="5" creationId="{9F4AEA98-0C33-E82A-EB75-839D0F0B55A4}"/>
          </ac:spMkLst>
        </pc:spChg>
        <pc:spChg chg="add mod">
          <ac:chgData name="Xin Luo" userId="82312ee5779919a4" providerId="LiveId" clId="{82BFAA31-791A-9843-976C-3AAFAA5AC07D}" dt="2023-03-04T03:17:04.154" v="3027" actId="20577"/>
          <ac:spMkLst>
            <pc:docMk/>
            <pc:sldMk cId="3833073590" sldId="2716"/>
            <ac:spMk id="6" creationId="{6741FEA2-C046-FD82-2800-2CB513792080}"/>
          </ac:spMkLst>
        </pc:spChg>
        <pc:picChg chg="add del">
          <ac:chgData name="Xin Luo" userId="82312ee5779919a4" providerId="LiveId" clId="{82BFAA31-791A-9843-976C-3AAFAA5AC07D}" dt="2023-02-24T03:02:42.862" v="33" actId="478"/>
          <ac:picMkLst>
            <pc:docMk/>
            <pc:sldMk cId="3833073590" sldId="2716"/>
            <ac:picMk id="1026" creationId="{37EB6838-2807-43B3-E78E-EF1353DBEC4D}"/>
          </ac:picMkLst>
        </pc:picChg>
        <pc:picChg chg="add del mod">
          <ac:chgData name="Xin Luo" userId="82312ee5779919a4" providerId="LiveId" clId="{82BFAA31-791A-9843-976C-3AAFAA5AC07D}" dt="2023-02-24T03:03:49.502" v="38" actId="478"/>
          <ac:picMkLst>
            <pc:docMk/>
            <pc:sldMk cId="3833073590" sldId="2716"/>
            <ac:picMk id="1028" creationId="{0060DCE3-4593-4CBE-2C1A-12A7D72C453A}"/>
          </ac:picMkLst>
        </pc:picChg>
        <pc:picChg chg="add del mod">
          <ac:chgData name="Xin Luo" userId="82312ee5779919a4" providerId="LiveId" clId="{82BFAA31-791A-9843-976C-3AAFAA5AC07D}" dt="2023-03-04T03:16:57.384" v="3023" actId="14100"/>
          <ac:picMkLst>
            <pc:docMk/>
            <pc:sldMk cId="3833073590" sldId="2716"/>
            <ac:picMk id="1030" creationId="{C93DB76E-C02F-05AC-2014-674F7E808ADA}"/>
          </ac:picMkLst>
        </pc:picChg>
      </pc:sldChg>
      <pc:sldChg chg="addSp delSp modSp mod">
        <pc:chgData name="Xin Luo" userId="82312ee5779919a4" providerId="LiveId" clId="{82BFAA31-791A-9843-976C-3AAFAA5AC07D}" dt="2023-02-24T08:50:06.402" v="585" actId="20577"/>
        <pc:sldMkLst>
          <pc:docMk/>
          <pc:sldMk cId="972163772" sldId="2720"/>
        </pc:sldMkLst>
        <pc:spChg chg="mod">
          <ac:chgData name="Xin Luo" userId="82312ee5779919a4" providerId="LiveId" clId="{82BFAA31-791A-9843-976C-3AAFAA5AC07D}" dt="2023-02-24T08:50:06.402" v="585" actId="20577"/>
          <ac:spMkLst>
            <pc:docMk/>
            <pc:sldMk cId="972163772" sldId="2720"/>
            <ac:spMk id="7" creationId="{00000000-0000-0000-0000-000000000000}"/>
          </ac:spMkLst>
        </pc:spChg>
        <pc:picChg chg="add del">
          <ac:chgData name="Xin Luo" userId="82312ee5779919a4" providerId="LiveId" clId="{82BFAA31-791A-9843-976C-3AAFAA5AC07D}" dt="2023-02-24T08:47:42.881" v="485"/>
          <ac:picMkLst>
            <pc:docMk/>
            <pc:sldMk cId="972163772" sldId="2720"/>
            <ac:picMk id="3074" creationId="{C4128BB6-F8FE-667B-1E3D-38360E7E0C3C}"/>
          </ac:picMkLst>
        </pc:picChg>
      </pc:sldChg>
      <pc:sldChg chg="addSp delSp modSp mod">
        <pc:chgData name="Xin Luo" userId="82312ee5779919a4" providerId="LiveId" clId="{82BFAA31-791A-9843-976C-3AAFAA5AC07D}" dt="2023-02-24T13:00:34.955" v="2586" actId="1036"/>
        <pc:sldMkLst>
          <pc:docMk/>
          <pc:sldMk cId="2689695864" sldId="2721"/>
        </pc:sldMkLst>
        <pc:spChg chg="mod">
          <ac:chgData name="Xin Luo" userId="82312ee5779919a4" providerId="LiveId" clId="{82BFAA31-791A-9843-976C-3AAFAA5AC07D}" dt="2023-02-24T13:00:34.955" v="2586" actId="1036"/>
          <ac:spMkLst>
            <pc:docMk/>
            <pc:sldMk cId="2689695864" sldId="2721"/>
            <ac:spMk id="2" creationId="{631AADB6-C88A-D817-4683-FC087E4E240F}"/>
          </ac:spMkLst>
        </pc:spChg>
        <pc:spChg chg="mod">
          <ac:chgData name="Xin Luo" userId="82312ee5779919a4" providerId="LiveId" clId="{82BFAA31-791A-9843-976C-3AAFAA5AC07D}" dt="2023-02-24T08:50:21.921" v="586"/>
          <ac:spMkLst>
            <pc:docMk/>
            <pc:sldMk cId="2689695864" sldId="2721"/>
            <ac:spMk id="3" creationId="{00000000-0000-0000-0000-000000000000}"/>
          </ac:spMkLst>
        </pc:spChg>
        <pc:spChg chg="add del mod">
          <ac:chgData name="Xin Luo" userId="82312ee5779919a4" providerId="LiveId" clId="{82BFAA31-791A-9843-976C-3AAFAA5AC07D}" dt="2023-02-24T12:38:43.360" v="1999" actId="478"/>
          <ac:spMkLst>
            <pc:docMk/>
            <pc:sldMk cId="2689695864" sldId="2721"/>
            <ac:spMk id="5" creationId="{D45B97A4-ED20-7E18-1BEF-4A81710B7783}"/>
          </ac:spMkLst>
        </pc:spChg>
        <pc:spChg chg="mod">
          <ac:chgData name="Xin Luo" userId="82312ee5779919a4" providerId="LiveId" clId="{82BFAA31-791A-9843-976C-3AAFAA5AC07D}" dt="2023-02-24T13:00:31.975" v="2582" actId="1036"/>
          <ac:spMkLst>
            <pc:docMk/>
            <pc:sldMk cId="2689695864" sldId="2721"/>
            <ac:spMk id="17" creationId="{9E05FFCA-3371-AF5C-381D-71D984055F5A}"/>
          </ac:spMkLst>
        </pc:spChg>
      </pc:sldChg>
      <pc:sldChg chg="modSp add del mod">
        <pc:chgData name="Xin Luo" userId="82312ee5779919a4" providerId="LiveId" clId="{82BFAA31-791A-9843-976C-3AAFAA5AC07D}" dt="2023-03-05T13:50:34.172" v="6224" actId="1035"/>
        <pc:sldMkLst>
          <pc:docMk/>
          <pc:sldMk cId="1209572041" sldId="2722"/>
        </pc:sldMkLst>
        <pc:spChg chg="mod">
          <ac:chgData name="Xin Luo" userId="82312ee5779919a4" providerId="LiveId" clId="{82BFAA31-791A-9843-976C-3AAFAA5AC07D}" dt="2023-03-04T15:50:28.639" v="6152" actId="20577"/>
          <ac:spMkLst>
            <pc:docMk/>
            <pc:sldMk cId="1209572041" sldId="2722"/>
            <ac:spMk id="11" creationId="{53A7E693-8098-76C4-CD5D-47166ABEB164}"/>
          </ac:spMkLst>
        </pc:spChg>
        <pc:spChg chg="mod">
          <ac:chgData name="Xin Luo" userId="82312ee5779919a4" providerId="LiveId" clId="{82BFAA31-791A-9843-976C-3AAFAA5AC07D}" dt="2023-03-05T13:50:34.172" v="6224" actId="1035"/>
          <ac:spMkLst>
            <pc:docMk/>
            <pc:sldMk cId="1209572041" sldId="2722"/>
            <ac:spMk id="13" creationId="{303BC878-BC57-D350-27A3-F03AE48213AC}"/>
          </ac:spMkLst>
        </pc:spChg>
      </pc:sldChg>
      <pc:sldChg chg="add del">
        <pc:chgData name="Xin Luo" userId="82312ee5779919a4" providerId="LiveId" clId="{82BFAA31-791A-9843-976C-3AAFAA5AC07D}" dt="2023-03-04T02:01:30.300" v="3010" actId="2696"/>
        <pc:sldMkLst>
          <pc:docMk/>
          <pc:sldMk cId="2179406886" sldId="2724"/>
        </pc:sldMkLst>
      </pc:sldChg>
      <pc:sldChg chg="addSp delSp modSp add mod">
        <pc:chgData name="Xin Luo" userId="82312ee5779919a4" providerId="LiveId" clId="{82BFAA31-791A-9843-976C-3AAFAA5AC07D}" dt="2023-03-04T03:20:48.887" v="3034" actId="1036"/>
        <pc:sldMkLst>
          <pc:docMk/>
          <pc:sldMk cId="4156684215" sldId="2738"/>
        </pc:sldMkLst>
        <pc:spChg chg="mod">
          <ac:chgData name="Xin Luo" userId="82312ee5779919a4" providerId="LiveId" clId="{82BFAA31-791A-9843-976C-3AAFAA5AC07D}" dt="2023-02-24T07:02:55.789" v="157" actId="20577"/>
          <ac:spMkLst>
            <pc:docMk/>
            <pc:sldMk cId="4156684215" sldId="2738"/>
            <ac:spMk id="2" creationId="{631AADB6-C88A-D817-4683-FC087E4E240F}"/>
          </ac:spMkLst>
        </pc:spChg>
        <pc:spChg chg="add del mod">
          <ac:chgData name="Xin Luo" userId="82312ee5779919a4" providerId="LiveId" clId="{82BFAA31-791A-9843-976C-3AAFAA5AC07D}" dt="2023-03-04T03:20:48.887" v="3034" actId="1036"/>
          <ac:spMkLst>
            <pc:docMk/>
            <pc:sldMk cId="4156684215" sldId="2738"/>
            <ac:spMk id="6" creationId="{6741FEA2-C046-FD82-2800-2CB513792080}"/>
          </ac:spMkLst>
        </pc:spChg>
        <pc:picChg chg="del mod">
          <ac:chgData name="Xin Luo" userId="82312ee5779919a4" providerId="LiveId" clId="{82BFAA31-791A-9843-976C-3AAFAA5AC07D}" dt="2023-02-24T07:03:01.663" v="158" actId="478"/>
          <ac:picMkLst>
            <pc:docMk/>
            <pc:sldMk cId="4156684215" sldId="2738"/>
            <ac:picMk id="1030" creationId="{C93DB76E-C02F-05AC-2014-674F7E808ADA}"/>
          </ac:picMkLst>
        </pc:picChg>
        <pc:picChg chg="add del mod">
          <ac:chgData name="Xin Luo" userId="82312ee5779919a4" providerId="LiveId" clId="{82BFAA31-791A-9843-976C-3AAFAA5AC07D}" dt="2023-03-04T03:20:37.844" v="3030" actId="14100"/>
          <ac:picMkLst>
            <pc:docMk/>
            <pc:sldMk cId="4156684215" sldId="2738"/>
            <ac:picMk id="2050" creationId="{324F0AC4-07BA-4B3E-1A6B-D49FF0B87AC4}"/>
          </ac:picMkLst>
        </pc:picChg>
      </pc:sldChg>
      <pc:sldChg chg="delSp modSp add mod">
        <pc:chgData name="Xin Luo" userId="82312ee5779919a4" providerId="LiveId" clId="{82BFAA31-791A-9843-976C-3AAFAA5AC07D}" dt="2023-03-04T03:45:03.441" v="3776" actId="21"/>
        <pc:sldMkLst>
          <pc:docMk/>
          <pc:sldMk cId="2776132283" sldId="2739"/>
        </pc:sldMkLst>
        <pc:spChg chg="mod">
          <ac:chgData name="Xin Luo" userId="82312ee5779919a4" providerId="LiveId" clId="{82BFAA31-791A-9843-976C-3AAFAA5AC07D}" dt="2023-03-04T03:21:31.106" v="3042" actId="20577"/>
          <ac:spMkLst>
            <pc:docMk/>
            <pc:sldMk cId="2776132283" sldId="2739"/>
            <ac:spMk id="2" creationId="{631AADB6-C88A-D817-4683-FC087E4E240F}"/>
          </ac:spMkLst>
        </pc:spChg>
        <pc:spChg chg="mod">
          <ac:chgData name="Xin Luo" userId="82312ee5779919a4" providerId="LiveId" clId="{82BFAA31-791A-9843-976C-3AAFAA5AC07D}" dt="2023-03-04T03:45:03.441" v="3776" actId="21"/>
          <ac:spMkLst>
            <pc:docMk/>
            <pc:sldMk cId="2776132283" sldId="2739"/>
            <ac:spMk id="6" creationId="{6741FEA2-C046-FD82-2800-2CB513792080}"/>
          </ac:spMkLst>
        </pc:spChg>
        <pc:picChg chg="del">
          <ac:chgData name="Xin Luo" userId="82312ee5779919a4" providerId="LiveId" clId="{82BFAA31-791A-9843-976C-3AAFAA5AC07D}" dt="2023-02-24T09:02:09.130" v="665" actId="478"/>
          <ac:picMkLst>
            <pc:docMk/>
            <pc:sldMk cId="2776132283" sldId="2739"/>
            <ac:picMk id="2050" creationId="{324F0AC4-07BA-4B3E-1A6B-D49FF0B87AC4}"/>
          </ac:picMkLst>
        </pc:picChg>
      </pc:sldChg>
      <pc:sldChg chg="delSp modSp add mod">
        <pc:chgData name="Xin Luo" userId="82312ee5779919a4" providerId="LiveId" clId="{82BFAA31-791A-9843-976C-3AAFAA5AC07D}" dt="2023-02-24T12:42:54.354" v="2196" actId="20577"/>
        <pc:sldMkLst>
          <pc:docMk/>
          <pc:sldMk cId="2510358707" sldId="2740"/>
        </pc:sldMkLst>
        <pc:spChg chg="mod">
          <ac:chgData name="Xin Luo" userId="82312ee5779919a4" providerId="LiveId" clId="{82BFAA31-791A-9843-976C-3AAFAA5AC07D}" dt="2023-02-24T12:39:15.147" v="2006" actId="20577"/>
          <ac:spMkLst>
            <pc:docMk/>
            <pc:sldMk cId="2510358707" sldId="2740"/>
            <ac:spMk id="2" creationId="{631AADB6-C88A-D817-4683-FC087E4E240F}"/>
          </ac:spMkLst>
        </pc:spChg>
        <pc:spChg chg="del mod">
          <ac:chgData name="Xin Luo" userId="82312ee5779919a4" providerId="LiveId" clId="{82BFAA31-791A-9843-976C-3AAFAA5AC07D}" dt="2023-02-24T12:26:37.033" v="1934" actId="478"/>
          <ac:spMkLst>
            <pc:docMk/>
            <pc:sldMk cId="2510358707" sldId="2740"/>
            <ac:spMk id="5" creationId="{D45B97A4-ED20-7E18-1BEF-4A81710B7783}"/>
          </ac:spMkLst>
        </pc:spChg>
        <pc:spChg chg="mod">
          <ac:chgData name="Xin Luo" userId="82312ee5779919a4" providerId="LiveId" clId="{82BFAA31-791A-9843-976C-3AAFAA5AC07D}" dt="2023-02-24T12:42:54.354" v="2196" actId="20577"/>
          <ac:spMkLst>
            <pc:docMk/>
            <pc:sldMk cId="2510358707" sldId="2740"/>
            <ac:spMk id="17" creationId="{9E05FFCA-3371-AF5C-381D-71D984055F5A}"/>
          </ac:spMkLst>
        </pc:spChg>
      </pc:sldChg>
      <pc:sldChg chg="add del">
        <pc:chgData name="Xin Luo" userId="82312ee5779919a4" providerId="LiveId" clId="{82BFAA31-791A-9843-976C-3AAFAA5AC07D}" dt="2023-02-24T12:26:24.988" v="1931"/>
        <pc:sldMkLst>
          <pc:docMk/>
          <pc:sldMk cId="2028886328" sldId="2741"/>
        </pc:sldMkLst>
      </pc:sldChg>
      <pc:sldChg chg="delSp modSp add mod">
        <pc:chgData name="Xin Luo" userId="82312ee5779919a4" providerId="LiveId" clId="{82BFAA31-791A-9843-976C-3AAFAA5AC07D}" dt="2023-03-04T15:50:04.739" v="6144" actId="1076"/>
        <pc:sldMkLst>
          <pc:docMk/>
          <pc:sldMk cId="2476237792" sldId="2741"/>
        </pc:sldMkLst>
        <pc:spChg chg="del mod">
          <ac:chgData name="Xin Luo" userId="82312ee5779919a4" providerId="LiveId" clId="{82BFAA31-791A-9843-976C-3AAFAA5AC07D}" dt="2023-03-04T15:49:54.035" v="6137" actId="478"/>
          <ac:spMkLst>
            <pc:docMk/>
            <pc:sldMk cId="2476237792" sldId="2741"/>
            <ac:spMk id="2" creationId="{631AADB6-C88A-D817-4683-FC087E4E240F}"/>
          </ac:spMkLst>
        </pc:spChg>
        <pc:spChg chg="mod">
          <ac:chgData name="Xin Luo" userId="82312ee5779919a4" providerId="LiveId" clId="{82BFAA31-791A-9843-976C-3AAFAA5AC07D}" dt="2023-02-24T12:39:25.368" v="2008"/>
          <ac:spMkLst>
            <pc:docMk/>
            <pc:sldMk cId="2476237792" sldId="2741"/>
            <ac:spMk id="3" creationId="{00000000-0000-0000-0000-000000000000}"/>
          </ac:spMkLst>
        </pc:spChg>
        <pc:spChg chg="mod">
          <ac:chgData name="Xin Luo" userId="82312ee5779919a4" providerId="LiveId" clId="{82BFAA31-791A-9843-976C-3AAFAA5AC07D}" dt="2023-03-04T15:50:04.739" v="6144" actId="1076"/>
          <ac:spMkLst>
            <pc:docMk/>
            <pc:sldMk cId="2476237792" sldId="2741"/>
            <ac:spMk id="6" creationId="{6741FEA2-C046-FD82-2800-2CB513792080}"/>
          </ac:spMkLst>
        </pc:spChg>
      </pc:sldChg>
      <pc:sldChg chg="addSp delSp modSp add mod">
        <pc:chgData name="Xin Luo" userId="82312ee5779919a4" providerId="LiveId" clId="{82BFAA31-791A-9843-976C-3AAFAA5AC07D}" dt="2023-03-04T03:03:29.776" v="3020" actId="1036"/>
        <pc:sldMkLst>
          <pc:docMk/>
          <pc:sldMk cId="3151170836" sldId="2742"/>
        </pc:sldMkLst>
        <pc:spChg chg="mod">
          <ac:chgData name="Xin Luo" userId="82312ee5779919a4" providerId="LiveId" clId="{82BFAA31-791A-9843-976C-3AAFAA5AC07D}" dt="2023-03-04T02:00:17.248" v="3002" actId="20577"/>
          <ac:spMkLst>
            <pc:docMk/>
            <pc:sldMk cId="3151170836" sldId="2742"/>
            <ac:spMk id="2" creationId="{631AADB6-C88A-D817-4683-FC087E4E240F}"/>
          </ac:spMkLst>
        </pc:spChg>
        <pc:spChg chg="del">
          <ac:chgData name="Xin Luo" userId="82312ee5779919a4" providerId="LiveId" clId="{82BFAA31-791A-9843-976C-3AAFAA5AC07D}" dt="2023-03-04T02:01:16.980" v="3004" actId="478"/>
          <ac:spMkLst>
            <pc:docMk/>
            <pc:sldMk cId="3151170836" sldId="2742"/>
            <ac:spMk id="5" creationId="{78502774-B04C-634F-1396-E5815996BC36}"/>
          </ac:spMkLst>
        </pc:spChg>
        <pc:spChg chg="add mod">
          <ac:chgData name="Xin Luo" userId="82312ee5779919a4" providerId="LiveId" clId="{82BFAA31-791A-9843-976C-3AAFAA5AC07D}" dt="2023-03-04T03:03:29.776" v="3020" actId="1036"/>
          <ac:spMkLst>
            <pc:docMk/>
            <pc:sldMk cId="3151170836" sldId="2742"/>
            <ac:spMk id="6" creationId="{FA343B24-C04E-C7D0-D427-DA131ECB74AB}"/>
          </ac:spMkLst>
        </pc:spChg>
        <pc:picChg chg="add del mod">
          <ac:chgData name="Xin Luo" userId="82312ee5779919a4" providerId="LiveId" clId="{82BFAA31-791A-9843-976C-3AAFAA5AC07D}" dt="2023-03-04T02:04:10.432" v="3011" actId="478"/>
          <ac:picMkLst>
            <pc:docMk/>
            <pc:sldMk cId="3151170836" sldId="2742"/>
            <ac:picMk id="4" creationId="{5EA5EFD9-CFD1-878E-F82B-E455DCC4FB27}"/>
          </ac:picMkLst>
        </pc:picChg>
        <pc:picChg chg="add mod">
          <ac:chgData name="Xin Luo" userId="82312ee5779919a4" providerId="LiveId" clId="{82BFAA31-791A-9843-976C-3AAFAA5AC07D}" dt="2023-03-04T03:03:27.642" v="3017" actId="1036"/>
          <ac:picMkLst>
            <pc:docMk/>
            <pc:sldMk cId="3151170836" sldId="2742"/>
            <ac:picMk id="7" creationId="{3DD36E7D-5F30-A7D7-486A-8D2AC067CE47}"/>
          </ac:picMkLst>
        </pc:picChg>
        <pc:picChg chg="del">
          <ac:chgData name="Xin Luo" userId="82312ee5779919a4" providerId="LiveId" clId="{82BFAA31-791A-9843-976C-3AAFAA5AC07D}" dt="2023-03-04T02:01:21.181" v="3006" actId="478"/>
          <ac:picMkLst>
            <pc:docMk/>
            <pc:sldMk cId="3151170836" sldId="2742"/>
            <ac:picMk id="1026" creationId="{75908E15-58DA-73BD-95F9-CACD1B8B9D82}"/>
          </ac:picMkLst>
        </pc:picChg>
        <pc:picChg chg="del">
          <ac:chgData name="Xin Luo" userId="82312ee5779919a4" providerId="LiveId" clId="{82BFAA31-791A-9843-976C-3AAFAA5AC07D}" dt="2023-03-04T02:01:19.315" v="3005" actId="478"/>
          <ac:picMkLst>
            <pc:docMk/>
            <pc:sldMk cId="3151170836" sldId="2742"/>
            <ac:picMk id="1028" creationId="{1E2BFB6C-B7E5-CAF9-B8CC-09A5029EC264}"/>
          </ac:picMkLst>
        </pc:picChg>
        <pc:picChg chg="del">
          <ac:chgData name="Xin Luo" userId="82312ee5779919a4" providerId="LiveId" clId="{82BFAA31-791A-9843-976C-3AAFAA5AC07D}" dt="2023-03-04T02:01:19.315" v="3005" actId="478"/>
          <ac:picMkLst>
            <pc:docMk/>
            <pc:sldMk cId="3151170836" sldId="2742"/>
            <ac:picMk id="1030" creationId="{CB7EE236-3D18-EC53-3225-10EBB3B4EC77}"/>
          </ac:picMkLst>
        </pc:picChg>
        <pc:picChg chg="del">
          <ac:chgData name="Xin Luo" userId="82312ee5779919a4" providerId="LiveId" clId="{82BFAA31-791A-9843-976C-3AAFAA5AC07D}" dt="2023-03-04T02:01:19.315" v="3005" actId="478"/>
          <ac:picMkLst>
            <pc:docMk/>
            <pc:sldMk cId="3151170836" sldId="2742"/>
            <ac:picMk id="1032" creationId="{BFA8C7BD-9CEC-ADA1-21BA-0EE8338C6EA3}"/>
          </ac:picMkLst>
        </pc:picChg>
      </pc:sldChg>
      <pc:sldChg chg="addSp delSp modSp add mod">
        <pc:chgData name="Xin Luo" userId="82312ee5779919a4" providerId="LiveId" clId="{82BFAA31-791A-9843-976C-3AAFAA5AC07D}" dt="2023-03-04T03:37:26.975" v="3431" actId="1076"/>
        <pc:sldMkLst>
          <pc:docMk/>
          <pc:sldMk cId="4194482579" sldId="2743"/>
        </pc:sldMkLst>
        <pc:spChg chg="add del mod">
          <ac:chgData name="Xin Luo" userId="82312ee5779919a4" providerId="LiveId" clId="{82BFAA31-791A-9843-976C-3AAFAA5AC07D}" dt="2023-03-04T03:37:26.975" v="3431" actId="1076"/>
          <ac:spMkLst>
            <pc:docMk/>
            <pc:sldMk cId="4194482579" sldId="2743"/>
            <ac:spMk id="6" creationId="{6741FEA2-C046-FD82-2800-2CB513792080}"/>
          </ac:spMkLst>
        </pc:spChg>
        <pc:picChg chg="del">
          <ac:chgData name="Xin Luo" userId="82312ee5779919a4" providerId="LiveId" clId="{82BFAA31-791A-9843-976C-3AAFAA5AC07D}" dt="2023-03-04T03:21:59.148" v="3044" actId="478"/>
          <ac:picMkLst>
            <pc:docMk/>
            <pc:sldMk cId="4194482579" sldId="2743"/>
            <ac:picMk id="2050" creationId="{324F0AC4-07BA-4B3E-1A6B-D49FF0B87AC4}"/>
          </ac:picMkLst>
        </pc:picChg>
      </pc:sldChg>
      <pc:sldChg chg="addSp delSp modSp add mod">
        <pc:chgData name="Xin Luo" userId="82312ee5779919a4" providerId="LiveId" clId="{82BFAA31-791A-9843-976C-3AAFAA5AC07D}" dt="2023-03-04T15:11:00.971" v="4794" actId="2711"/>
        <pc:sldMkLst>
          <pc:docMk/>
          <pc:sldMk cId="3883315984" sldId="2744"/>
        </pc:sldMkLst>
        <pc:spChg chg="mod">
          <ac:chgData name="Xin Luo" userId="82312ee5779919a4" providerId="LiveId" clId="{82BFAA31-791A-9843-976C-3AAFAA5AC07D}" dt="2023-03-04T15:08:30.473" v="4619" actId="20577"/>
          <ac:spMkLst>
            <pc:docMk/>
            <pc:sldMk cId="3883315984" sldId="2744"/>
            <ac:spMk id="17" creationId="{9E05FFCA-3371-AF5C-381D-71D984055F5A}"/>
          </ac:spMkLst>
        </pc:spChg>
        <pc:spChg chg="add mod">
          <ac:chgData name="Xin Luo" userId="82312ee5779919a4" providerId="LiveId" clId="{82BFAA31-791A-9843-976C-3AAFAA5AC07D}" dt="2023-03-04T15:11:00.971" v="4794" actId="2711"/>
          <ac:spMkLst>
            <pc:docMk/>
            <pc:sldMk cId="3883315984" sldId="2744"/>
            <ac:spMk id="21" creationId="{E7C93A00-7E31-E000-6BED-292B08A4B198}"/>
          </ac:spMkLst>
        </pc:spChg>
        <pc:picChg chg="add del mod">
          <ac:chgData name="Xin Luo" userId="82312ee5779919a4" providerId="LiveId" clId="{82BFAA31-791A-9843-976C-3AAFAA5AC07D}" dt="2023-03-04T14:43:12.336" v="4260" actId="478"/>
          <ac:picMkLst>
            <pc:docMk/>
            <pc:sldMk cId="3883315984" sldId="2744"/>
            <ac:picMk id="5" creationId="{6A29A75C-8731-031C-F586-AB16E9D87EF1}"/>
          </ac:picMkLst>
        </pc:picChg>
        <pc:picChg chg="add del mod">
          <ac:chgData name="Xin Luo" userId="82312ee5779919a4" providerId="LiveId" clId="{82BFAA31-791A-9843-976C-3AAFAA5AC07D}" dt="2023-03-04T14:43:13.340" v="4261" actId="478"/>
          <ac:picMkLst>
            <pc:docMk/>
            <pc:sldMk cId="3883315984" sldId="2744"/>
            <ac:picMk id="7" creationId="{56F139B7-CE64-C317-CDCE-ED656E5CE752}"/>
          </ac:picMkLst>
        </pc:picChg>
        <pc:picChg chg="add del mod">
          <ac:chgData name="Xin Luo" userId="82312ee5779919a4" providerId="LiveId" clId="{82BFAA31-791A-9843-976C-3AAFAA5AC07D}" dt="2023-03-04T14:57:11.977" v="4367" actId="478"/>
          <ac:picMkLst>
            <pc:docMk/>
            <pc:sldMk cId="3883315984" sldId="2744"/>
            <ac:picMk id="9" creationId="{B93FB35F-20AA-92EB-B0CA-45DF00DB1C48}"/>
          </ac:picMkLst>
        </pc:picChg>
        <pc:picChg chg="add del mod">
          <ac:chgData name="Xin Luo" userId="82312ee5779919a4" providerId="LiveId" clId="{82BFAA31-791A-9843-976C-3AAFAA5AC07D}" dt="2023-03-04T15:08:25.973" v="4617" actId="478"/>
          <ac:picMkLst>
            <pc:docMk/>
            <pc:sldMk cId="3883315984" sldId="2744"/>
            <ac:picMk id="11" creationId="{7FFE9DD7-9FAD-B833-34A7-F9D00BB93C74}"/>
          </ac:picMkLst>
        </pc:picChg>
        <pc:picChg chg="add del mod">
          <ac:chgData name="Xin Luo" userId="82312ee5779919a4" providerId="LiveId" clId="{82BFAA31-791A-9843-976C-3AAFAA5AC07D}" dt="2023-03-04T15:08:26.853" v="4618" actId="478"/>
          <ac:picMkLst>
            <pc:docMk/>
            <pc:sldMk cId="3883315984" sldId="2744"/>
            <ac:picMk id="13" creationId="{99DA1880-9B80-A24C-3180-693E3B5EE1BF}"/>
          </ac:picMkLst>
        </pc:picChg>
        <pc:picChg chg="add del mod">
          <ac:chgData name="Xin Luo" userId="82312ee5779919a4" providerId="LiveId" clId="{82BFAA31-791A-9843-976C-3AAFAA5AC07D}" dt="2023-03-04T15:07:19.751" v="4571" actId="478"/>
          <ac:picMkLst>
            <pc:docMk/>
            <pc:sldMk cId="3883315984" sldId="2744"/>
            <ac:picMk id="15" creationId="{76264687-7C79-E28C-9AC8-4ACC581E6CB9}"/>
          </ac:picMkLst>
        </pc:picChg>
        <pc:picChg chg="add mod">
          <ac:chgData name="Xin Luo" userId="82312ee5779919a4" providerId="LiveId" clId="{82BFAA31-791A-9843-976C-3AAFAA5AC07D}" dt="2023-03-04T15:09:03.244" v="4634" actId="1076"/>
          <ac:picMkLst>
            <pc:docMk/>
            <pc:sldMk cId="3883315984" sldId="2744"/>
            <ac:picMk id="18" creationId="{0837DC30-4620-0035-DE40-9319EFBA876D}"/>
          </ac:picMkLst>
        </pc:picChg>
        <pc:picChg chg="add mod">
          <ac:chgData name="Xin Luo" userId="82312ee5779919a4" providerId="LiveId" clId="{82BFAA31-791A-9843-976C-3AAFAA5AC07D}" dt="2023-03-04T15:09:03.244" v="4634" actId="1076"/>
          <ac:picMkLst>
            <pc:docMk/>
            <pc:sldMk cId="3883315984" sldId="2744"/>
            <ac:picMk id="20" creationId="{1C80845A-A83F-D903-2B37-F9CB37E4E25A}"/>
          </ac:picMkLst>
        </pc:picChg>
      </pc:sldChg>
      <pc:sldChg chg="modSp add mod">
        <pc:chgData name="Xin Luo" userId="82312ee5779919a4" providerId="LiveId" clId="{82BFAA31-791A-9843-976C-3AAFAA5AC07D}" dt="2023-03-04T15:21:58.766" v="5230" actId="1038"/>
        <pc:sldMkLst>
          <pc:docMk/>
          <pc:sldMk cId="3741103209" sldId="2745"/>
        </pc:sldMkLst>
        <pc:spChg chg="mod">
          <ac:chgData name="Xin Luo" userId="82312ee5779919a4" providerId="LiveId" clId="{82BFAA31-791A-9843-976C-3AAFAA5AC07D}" dt="2023-03-04T15:21:58.766" v="5230" actId="1038"/>
          <ac:spMkLst>
            <pc:docMk/>
            <pc:sldMk cId="3741103209" sldId="2745"/>
            <ac:spMk id="17" creationId="{9E05FFCA-3371-AF5C-381D-71D984055F5A}"/>
          </ac:spMkLst>
        </pc:spChg>
      </pc:sldChg>
      <pc:sldChg chg="modSp add mod">
        <pc:chgData name="Xin Luo" userId="82312ee5779919a4" providerId="LiveId" clId="{82BFAA31-791A-9843-976C-3AAFAA5AC07D}" dt="2023-03-04T15:08:22.005" v="4615" actId="1035"/>
        <pc:sldMkLst>
          <pc:docMk/>
          <pc:sldMk cId="322086101" sldId="2746"/>
        </pc:sldMkLst>
        <pc:spChg chg="mod">
          <ac:chgData name="Xin Luo" userId="82312ee5779919a4" providerId="LiveId" clId="{82BFAA31-791A-9843-976C-3AAFAA5AC07D}" dt="2023-03-04T15:07:51.391" v="4588" actId="20577"/>
          <ac:spMkLst>
            <pc:docMk/>
            <pc:sldMk cId="322086101" sldId="2746"/>
            <ac:spMk id="17" creationId="{9E05FFCA-3371-AF5C-381D-71D984055F5A}"/>
          </ac:spMkLst>
        </pc:spChg>
        <pc:picChg chg="mod">
          <ac:chgData name="Xin Luo" userId="82312ee5779919a4" providerId="LiveId" clId="{82BFAA31-791A-9843-976C-3AAFAA5AC07D}" dt="2023-03-04T15:08:22.005" v="4615" actId="1035"/>
          <ac:picMkLst>
            <pc:docMk/>
            <pc:sldMk cId="322086101" sldId="2746"/>
            <ac:picMk id="11" creationId="{7FFE9DD7-9FAD-B833-34A7-F9D00BB93C74}"/>
          </ac:picMkLst>
        </pc:picChg>
        <pc:picChg chg="mod">
          <ac:chgData name="Xin Luo" userId="82312ee5779919a4" providerId="LiveId" clId="{82BFAA31-791A-9843-976C-3AAFAA5AC07D}" dt="2023-03-04T15:08:22.005" v="4615" actId="1035"/>
          <ac:picMkLst>
            <pc:docMk/>
            <pc:sldMk cId="322086101" sldId="2746"/>
            <ac:picMk id="13" creationId="{99DA1880-9B80-A24C-3180-693E3B5EE1BF}"/>
          </ac:picMkLst>
        </pc:picChg>
      </pc:sldChg>
      <pc:sldChg chg="addSp modSp add mod">
        <pc:chgData name="Xin Luo" userId="82312ee5779919a4" providerId="LiveId" clId="{82BFAA31-791A-9843-976C-3AAFAA5AC07D}" dt="2023-03-04T15:26:46.366" v="5547" actId="1076"/>
        <pc:sldMkLst>
          <pc:docMk/>
          <pc:sldMk cId="2920839983" sldId="2747"/>
        </pc:sldMkLst>
        <pc:spChg chg="mod">
          <ac:chgData name="Xin Luo" userId="82312ee5779919a4" providerId="LiveId" clId="{82BFAA31-791A-9843-976C-3AAFAA5AC07D}" dt="2023-03-04T15:26:37.013" v="5544" actId="1076"/>
          <ac:spMkLst>
            <pc:docMk/>
            <pc:sldMk cId="2920839983" sldId="2747"/>
            <ac:spMk id="17" creationId="{9E05FFCA-3371-AF5C-381D-71D984055F5A}"/>
          </ac:spMkLst>
        </pc:spChg>
        <pc:picChg chg="add mod">
          <ac:chgData name="Xin Luo" userId="82312ee5779919a4" providerId="LiveId" clId="{82BFAA31-791A-9843-976C-3AAFAA5AC07D}" dt="2023-03-04T15:26:46.366" v="5547" actId="1076"/>
          <ac:picMkLst>
            <pc:docMk/>
            <pc:sldMk cId="2920839983" sldId="2747"/>
            <ac:picMk id="5" creationId="{4B5D1AA6-D397-9A79-221A-E20C2E9E5B76}"/>
          </ac:picMkLst>
        </pc:picChg>
      </pc:sldChg>
      <pc:sldChg chg="addSp delSp modSp add mod">
        <pc:chgData name="Xin Luo" userId="82312ee5779919a4" providerId="LiveId" clId="{82BFAA31-791A-9843-976C-3AAFAA5AC07D}" dt="2023-03-04T15:46:20.499" v="5952" actId="1582"/>
        <pc:sldMkLst>
          <pc:docMk/>
          <pc:sldMk cId="2081473989" sldId="2748"/>
        </pc:sldMkLst>
        <pc:spChg chg="add del">
          <ac:chgData name="Xin Luo" userId="82312ee5779919a4" providerId="LiveId" clId="{82BFAA31-791A-9843-976C-3AAFAA5AC07D}" dt="2023-03-04T15:37:10.804" v="5659" actId="22"/>
          <ac:spMkLst>
            <pc:docMk/>
            <pc:sldMk cId="2081473989" sldId="2748"/>
            <ac:spMk id="6" creationId="{82D7925B-E2FA-6C82-149E-D49FD97901D4}"/>
          </ac:spMkLst>
        </pc:spChg>
        <pc:spChg chg="add mod">
          <ac:chgData name="Xin Luo" userId="82312ee5779919a4" providerId="LiveId" clId="{82BFAA31-791A-9843-976C-3AAFAA5AC07D}" dt="2023-03-04T15:45:35.826" v="5941" actId="1076"/>
          <ac:spMkLst>
            <pc:docMk/>
            <pc:sldMk cId="2081473989" sldId="2748"/>
            <ac:spMk id="15" creationId="{DAE75BEB-15B0-6AD3-FEA5-24688F0C9399}"/>
          </ac:spMkLst>
        </pc:spChg>
        <pc:spChg chg="add mod">
          <ac:chgData name="Xin Luo" userId="82312ee5779919a4" providerId="LiveId" clId="{82BFAA31-791A-9843-976C-3AAFAA5AC07D}" dt="2023-03-04T15:46:20.499" v="5952" actId="1582"/>
          <ac:spMkLst>
            <pc:docMk/>
            <pc:sldMk cId="2081473989" sldId="2748"/>
            <ac:spMk id="16" creationId="{011A1F98-9159-4FE6-698D-1B0B7EFC1F4C}"/>
          </ac:spMkLst>
        </pc:spChg>
        <pc:spChg chg="mod">
          <ac:chgData name="Xin Luo" userId="82312ee5779919a4" providerId="LiveId" clId="{82BFAA31-791A-9843-976C-3AAFAA5AC07D}" dt="2023-03-04T15:28:15.646" v="5654" actId="20577"/>
          <ac:spMkLst>
            <pc:docMk/>
            <pc:sldMk cId="2081473989" sldId="2748"/>
            <ac:spMk id="17" creationId="{9E05FFCA-3371-AF5C-381D-71D984055F5A}"/>
          </ac:spMkLst>
        </pc:spChg>
        <pc:picChg chg="del mod">
          <ac:chgData name="Xin Luo" userId="82312ee5779919a4" providerId="LiveId" clId="{82BFAA31-791A-9843-976C-3AAFAA5AC07D}" dt="2023-03-04T15:37:06.482" v="5657" actId="478"/>
          <ac:picMkLst>
            <pc:docMk/>
            <pc:sldMk cId="2081473989" sldId="2748"/>
            <ac:picMk id="5" creationId="{4B5D1AA6-D397-9A79-221A-E20C2E9E5B76}"/>
          </ac:picMkLst>
        </pc:picChg>
        <pc:picChg chg="add mod">
          <ac:chgData name="Xin Luo" userId="82312ee5779919a4" providerId="LiveId" clId="{82BFAA31-791A-9843-976C-3AAFAA5AC07D}" dt="2023-03-04T15:45:05.183" v="5929" actId="1036"/>
          <ac:picMkLst>
            <pc:docMk/>
            <pc:sldMk cId="2081473989" sldId="2748"/>
            <ac:picMk id="8" creationId="{79143EB1-6171-6D6B-E065-52F98AD03CCA}"/>
          </ac:picMkLst>
        </pc:picChg>
        <pc:picChg chg="add del mod">
          <ac:chgData name="Xin Luo" userId="82312ee5779919a4" providerId="LiveId" clId="{82BFAA31-791A-9843-976C-3AAFAA5AC07D}" dt="2023-03-04T15:45:07.251" v="5930" actId="478"/>
          <ac:picMkLst>
            <pc:docMk/>
            <pc:sldMk cId="2081473989" sldId="2748"/>
            <ac:picMk id="10" creationId="{30790A72-1A1F-A99B-2602-70052914B570}"/>
          </ac:picMkLst>
        </pc:picChg>
        <pc:picChg chg="add mod">
          <ac:chgData name="Xin Luo" userId="82312ee5779919a4" providerId="LiveId" clId="{82BFAA31-791A-9843-976C-3AAFAA5AC07D}" dt="2023-03-04T15:45:33.555" v="5940" actId="1076"/>
          <ac:picMkLst>
            <pc:docMk/>
            <pc:sldMk cId="2081473989" sldId="2748"/>
            <ac:picMk id="12" creationId="{CD5784D5-D55B-B02C-C48B-B4566A95D7A5}"/>
          </ac:picMkLst>
        </pc:picChg>
        <pc:picChg chg="add del mod">
          <ac:chgData name="Xin Luo" userId="82312ee5779919a4" providerId="LiveId" clId="{82BFAA31-791A-9843-976C-3AAFAA5AC07D}" dt="2023-03-04T15:45:23.214" v="5937"/>
          <ac:picMkLst>
            <pc:docMk/>
            <pc:sldMk cId="2081473989" sldId="2748"/>
            <ac:picMk id="14" creationId="{5DFB8C07-8D07-8D50-004D-9E3F08E7DE84}"/>
          </ac:picMkLst>
        </pc:picChg>
      </pc:sldChg>
      <pc:sldChg chg="addSp delSp modSp add mod">
        <pc:chgData name="Xin Luo" userId="82312ee5779919a4" providerId="LiveId" clId="{82BFAA31-791A-9843-976C-3AAFAA5AC07D}" dt="2023-03-04T15:48:59.888" v="6079" actId="1076"/>
        <pc:sldMkLst>
          <pc:docMk/>
          <pc:sldMk cId="1994915307" sldId="2749"/>
        </pc:sldMkLst>
        <pc:spChg chg="mod">
          <ac:chgData name="Xin Luo" userId="82312ee5779919a4" providerId="LiveId" clId="{82BFAA31-791A-9843-976C-3AAFAA5AC07D}" dt="2023-03-04T15:48:51.612" v="6078" actId="20577"/>
          <ac:spMkLst>
            <pc:docMk/>
            <pc:sldMk cId="1994915307" sldId="2749"/>
            <ac:spMk id="17" creationId="{9E05FFCA-3371-AF5C-381D-71D984055F5A}"/>
          </ac:spMkLst>
        </pc:spChg>
        <pc:picChg chg="add del mod">
          <ac:chgData name="Xin Luo" userId="82312ee5779919a4" providerId="LiveId" clId="{82BFAA31-791A-9843-976C-3AAFAA5AC07D}" dt="2023-03-04T15:38:11.661" v="5720" actId="478"/>
          <ac:picMkLst>
            <pc:docMk/>
            <pc:sldMk cId="1994915307" sldId="2749"/>
            <ac:picMk id="5" creationId="{EA1C2F80-6A2A-D60C-9FB3-F25B1C6511A4}"/>
          </ac:picMkLst>
        </pc:picChg>
        <pc:picChg chg="add mod">
          <ac:chgData name="Xin Luo" userId="82312ee5779919a4" providerId="LiveId" clId="{82BFAA31-791A-9843-976C-3AAFAA5AC07D}" dt="2023-03-04T15:48:59.888" v="6079" actId="1076"/>
          <ac:picMkLst>
            <pc:docMk/>
            <pc:sldMk cId="1994915307" sldId="2749"/>
            <ac:picMk id="7" creationId="{FBCB15A5-92D2-31A6-9C98-86B1AA96537C}"/>
          </ac:picMkLst>
        </pc:picChg>
        <pc:picChg chg="add mod">
          <ac:chgData name="Xin Luo" userId="82312ee5779919a4" providerId="LiveId" clId="{82BFAA31-791A-9843-976C-3AAFAA5AC07D}" dt="2023-03-04T15:48:59.888" v="6079" actId="1076"/>
          <ac:picMkLst>
            <pc:docMk/>
            <pc:sldMk cId="1994915307" sldId="2749"/>
            <ac:picMk id="9" creationId="{6773422F-41A1-CECC-4339-862D5F305E78}"/>
          </ac:picMkLst>
        </pc:picChg>
      </pc:sldChg>
      <pc:sldChg chg="addSp delSp modSp add mod">
        <pc:chgData name="Xin Luo" userId="82312ee5779919a4" providerId="LiveId" clId="{82BFAA31-791A-9843-976C-3AAFAA5AC07D}" dt="2023-03-04T15:43:09.927" v="5903" actId="1035"/>
        <pc:sldMkLst>
          <pc:docMk/>
          <pc:sldMk cId="202264030" sldId="2750"/>
        </pc:sldMkLst>
        <pc:spChg chg="add mod">
          <ac:chgData name="Xin Luo" userId="82312ee5779919a4" providerId="LiveId" clId="{82BFAA31-791A-9843-976C-3AAFAA5AC07D}" dt="2023-03-04T15:43:09.927" v="5903" actId="1035"/>
          <ac:spMkLst>
            <pc:docMk/>
            <pc:sldMk cId="202264030" sldId="2750"/>
            <ac:spMk id="9" creationId="{D732F9A9-4A61-8CFE-4FB6-79B6EB588A79}"/>
          </ac:spMkLst>
        </pc:spChg>
        <pc:spChg chg="mod">
          <ac:chgData name="Xin Luo" userId="82312ee5779919a4" providerId="LiveId" clId="{82BFAA31-791A-9843-976C-3AAFAA5AC07D}" dt="2023-03-04T15:40:49.611" v="5818" actId="14100"/>
          <ac:spMkLst>
            <pc:docMk/>
            <pc:sldMk cId="202264030" sldId="2750"/>
            <ac:spMk id="17" creationId="{9E05FFCA-3371-AF5C-381D-71D984055F5A}"/>
          </ac:spMkLst>
        </pc:spChg>
        <pc:picChg chg="add mod">
          <ac:chgData name="Xin Luo" userId="82312ee5779919a4" providerId="LiveId" clId="{82BFAA31-791A-9843-976C-3AAFAA5AC07D}" dt="2023-03-04T15:43:09.927" v="5903" actId="1035"/>
          <ac:picMkLst>
            <pc:docMk/>
            <pc:sldMk cId="202264030" sldId="2750"/>
            <ac:picMk id="5" creationId="{9BBBBD8B-688B-710D-3D8D-BFDFD56DB232}"/>
          </ac:picMkLst>
        </pc:picChg>
        <pc:picChg chg="del">
          <ac:chgData name="Xin Luo" userId="82312ee5779919a4" providerId="LiveId" clId="{82BFAA31-791A-9843-976C-3AAFAA5AC07D}" dt="2023-03-04T15:38:51.044" v="5743" actId="478"/>
          <ac:picMkLst>
            <pc:docMk/>
            <pc:sldMk cId="202264030" sldId="2750"/>
            <ac:picMk id="7" creationId="{FBCB15A5-92D2-31A6-9C98-86B1AA96537C}"/>
          </ac:picMkLst>
        </pc:picChg>
        <pc:picChg chg="add mod">
          <ac:chgData name="Xin Luo" userId="82312ee5779919a4" providerId="LiveId" clId="{82BFAA31-791A-9843-976C-3AAFAA5AC07D}" dt="2023-03-04T15:43:09.927" v="5903" actId="1035"/>
          <ac:picMkLst>
            <pc:docMk/>
            <pc:sldMk cId="202264030" sldId="2750"/>
            <ac:picMk id="8" creationId="{B765428C-F39A-9703-24D3-B125CFA04483}"/>
          </ac:picMkLst>
        </pc:picChg>
      </pc:sldChg>
      <pc:sldChg chg="add del">
        <pc:chgData name="Xin Luo" userId="82312ee5779919a4" providerId="LiveId" clId="{82BFAA31-791A-9843-976C-3AAFAA5AC07D}" dt="2023-03-04T15:46:42.673" v="5956" actId="2696"/>
        <pc:sldMkLst>
          <pc:docMk/>
          <pc:sldMk cId="1628918360" sldId="2751"/>
        </pc:sldMkLst>
      </pc:sldChg>
    </pc:docChg>
  </pc:docChgLst>
  <pc:docChgLst>
    <pc:chgData name="Xin Luo" userId="82312ee5779919a4" providerId="LiveId" clId="{475160C4-6318-E845-A9DB-3735CA2FAFC3}"/>
    <pc:docChg chg="modSld">
      <pc:chgData name="Xin Luo" userId="82312ee5779919a4" providerId="LiveId" clId="{475160C4-6318-E845-A9DB-3735CA2FAFC3}" dt="2024-04-29T02:15:26.851" v="23" actId="20577"/>
      <pc:docMkLst>
        <pc:docMk/>
      </pc:docMkLst>
      <pc:sldChg chg="modSp mod">
        <pc:chgData name="Xin Luo" userId="82312ee5779919a4" providerId="LiveId" clId="{475160C4-6318-E845-A9DB-3735CA2FAFC3}" dt="2024-04-29T02:15:26.851" v="23" actId="20577"/>
        <pc:sldMkLst>
          <pc:docMk/>
          <pc:sldMk cId="1576120367" sldId="2387"/>
        </pc:sldMkLst>
        <pc:spChg chg="mod">
          <ac:chgData name="Xin Luo" userId="82312ee5779919a4" providerId="LiveId" clId="{475160C4-6318-E845-A9DB-3735CA2FAFC3}" dt="2024-04-29T02:15:26.851" v="23" actId="20577"/>
          <ac:spMkLst>
            <pc:docMk/>
            <pc:sldMk cId="1576120367" sldId="2387"/>
            <ac:spMk id="5" creationId="{494DAA55-5621-28DB-D255-E0EBB6C6477B}"/>
          </ac:spMkLst>
        </pc:spChg>
      </pc:sldChg>
      <pc:sldChg chg="modSp mod">
        <pc:chgData name="Xin Luo" userId="82312ee5779919a4" providerId="LiveId" clId="{475160C4-6318-E845-A9DB-3735CA2FAFC3}" dt="2024-04-29T02:15:12.054" v="14" actId="20577"/>
        <pc:sldMkLst>
          <pc:docMk/>
          <pc:sldMk cId="1658607177" sldId="2708"/>
        </pc:sldMkLst>
        <pc:spChg chg="mod">
          <ac:chgData name="Xin Luo" userId="82312ee5779919a4" providerId="LiveId" clId="{475160C4-6318-E845-A9DB-3735CA2FAFC3}" dt="2024-04-29T02:15:12.054" v="14" actId="20577"/>
          <ac:spMkLst>
            <pc:docMk/>
            <pc:sldMk cId="1658607177" sldId="2708"/>
            <ac:spMk id="24" creationId="{00000000-0000-0000-0000-000000000000}"/>
          </ac:spMkLst>
        </pc:spChg>
      </pc:sldChg>
    </pc:docChg>
  </pc:docChgLst>
  <pc:docChgLst>
    <pc:chgData name="Xin Luo" userId="82312ee5779919a4" providerId="LiveId" clId="{D28526AD-BB72-0B4E-9638-04907E1F3622}"/>
    <pc:docChg chg="delSld modSld">
      <pc:chgData name="Xin Luo" userId="82312ee5779919a4" providerId="LiveId" clId="{D28526AD-BB72-0B4E-9638-04907E1F3622}" dt="2023-09-18T01:27:13.837" v="116" actId="2696"/>
      <pc:docMkLst>
        <pc:docMk/>
      </pc:docMkLst>
      <pc:sldChg chg="modSp mod">
        <pc:chgData name="Xin Luo" userId="82312ee5779919a4" providerId="LiveId" clId="{D28526AD-BB72-0B4E-9638-04907E1F3622}" dt="2023-09-18T01:27:09.604" v="115" actId="255"/>
        <pc:sldMkLst>
          <pc:docMk/>
          <pc:sldMk cId="1209572041" sldId="2722"/>
        </pc:sldMkLst>
        <pc:spChg chg="mod">
          <ac:chgData name="Xin Luo" userId="82312ee5779919a4" providerId="LiveId" clId="{D28526AD-BB72-0B4E-9638-04907E1F3622}" dt="2023-09-18T01:27:09.604" v="115" actId="255"/>
          <ac:spMkLst>
            <pc:docMk/>
            <pc:sldMk cId="1209572041" sldId="2722"/>
            <ac:spMk id="13" creationId="{303BC878-BC57-D350-27A3-F03AE48213AC}"/>
          </ac:spMkLst>
        </pc:spChg>
      </pc:sldChg>
      <pc:sldChg chg="del">
        <pc:chgData name="Xin Luo" userId="82312ee5779919a4" providerId="LiveId" clId="{D28526AD-BB72-0B4E-9638-04907E1F3622}" dt="2023-09-18T01:27:13.837" v="116" actId="2696"/>
        <pc:sldMkLst>
          <pc:docMk/>
          <pc:sldMk cId="2476237792" sldId="2741"/>
        </pc:sldMkLst>
      </pc:sldChg>
    </pc:docChg>
  </pc:docChgLst>
  <pc:docChgLst>
    <pc:chgData name="Xin Luo" userId="82312ee5779919a4" providerId="LiveId" clId="{5B883BEA-79A8-CC44-B886-D5D583546881}"/>
    <pc:docChg chg="undo custSel addSld modSld sldOrd modNotesMaster">
      <pc:chgData name="Xin Luo" userId="82312ee5779919a4" providerId="LiveId" clId="{5B883BEA-79A8-CC44-B886-D5D583546881}" dt="2024-04-28T11:19:50.303" v="1589" actId="1035"/>
      <pc:docMkLst>
        <pc:docMk/>
      </pc:docMkLst>
      <pc:sldChg chg="modSp mod">
        <pc:chgData name="Xin Luo" userId="82312ee5779919a4" providerId="LiveId" clId="{5B883BEA-79A8-CC44-B886-D5D583546881}" dt="2024-04-27T11:29:39.398" v="355" actId="20577"/>
        <pc:sldMkLst>
          <pc:docMk/>
          <pc:sldMk cId="1576120367" sldId="2387"/>
        </pc:sldMkLst>
        <pc:spChg chg="mod">
          <ac:chgData name="Xin Luo" userId="82312ee5779919a4" providerId="LiveId" clId="{5B883BEA-79A8-CC44-B886-D5D583546881}" dt="2024-04-27T11:29:39.398" v="355" actId="20577"/>
          <ac:spMkLst>
            <pc:docMk/>
            <pc:sldMk cId="1576120367" sldId="2387"/>
            <ac:spMk id="5" creationId="{494DAA55-5621-28DB-D255-E0EBB6C6477B}"/>
          </ac:spMkLst>
        </pc:spChg>
      </pc:sldChg>
      <pc:sldChg chg="modSp mod">
        <pc:chgData name="Xin Luo" userId="82312ee5779919a4" providerId="LiveId" clId="{5B883BEA-79A8-CC44-B886-D5D583546881}" dt="2024-04-28T01:38:33.282" v="398" actId="20577"/>
        <pc:sldMkLst>
          <pc:docMk/>
          <pc:sldMk cId="2415901206" sldId="2447"/>
        </pc:sldMkLst>
        <pc:spChg chg="mod">
          <ac:chgData name="Xin Luo" userId="82312ee5779919a4" providerId="LiveId" clId="{5B883BEA-79A8-CC44-B886-D5D583546881}" dt="2024-04-28T01:38:33.282" v="398" actId="20577"/>
          <ac:spMkLst>
            <pc:docMk/>
            <pc:sldMk cId="2415901206" sldId="2447"/>
            <ac:spMk id="7" creationId="{00000000-0000-0000-0000-000000000000}"/>
          </ac:spMkLst>
        </pc:spChg>
      </pc:sldChg>
      <pc:sldChg chg="modSp mod">
        <pc:chgData name="Xin Luo" userId="82312ee5779919a4" providerId="LiveId" clId="{5B883BEA-79A8-CC44-B886-D5D583546881}" dt="2024-04-28T01:38:41.083" v="407" actId="20577"/>
        <pc:sldMkLst>
          <pc:docMk/>
          <pc:sldMk cId="1435648802" sldId="2759"/>
        </pc:sldMkLst>
        <pc:spChg chg="mod">
          <ac:chgData name="Xin Luo" userId="82312ee5779919a4" providerId="LiveId" clId="{5B883BEA-79A8-CC44-B886-D5D583546881}" dt="2024-04-28T01:38:41.083" v="407" actId="20577"/>
          <ac:spMkLst>
            <pc:docMk/>
            <pc:sldMk cId="1435648802" sldId="2759"/>
            <ac:spMk id="3" creationId="{00000000-0000-0000-0000-000000000000}"/>
          </ac:spMkLst>
        </pc:spChg>
      </pc:sldChg>
      <pc:sldChg chg="addSp delSp modSp mod ord">
        <pc:chgData name="Xin Luo" userId="82312ee5779919a4" providerId="LiveId" clId="{5B883BEA-79A8-CC44-B886-D5D583546881}" dt="2024-04-28T10:50:34.805" v="1144" actId="1076"/>
        <pc:sldMkLst>
          <pc:docMk/>
          <pc:sldMk cId="1666585532" sldId="2760"/>
        </pc:sldMkLst>
        <pc:spChg chg="mod">
          <ac:chgData name="Xin Luo" userId="82312ee5779919a4" providerId="LiveId" clId="{5B883BEA-79A8-CC44-B886-D5D583546881}" dt="2024-04-28T10:45:35.392" v="896" actId="20577"/>
          <ac:spMkLst>
            <pc:docMk/>
            <pc:sldMk cId="1666585532" sldId="2760"/>
            <ac:spMk id="2" creationId="{631AADB6-C88A-D817-4683-FC087E4E240F}"/>
          </ac:spMkLst>
        </pc:spChg>
        <pc:spChg chg="mod">
          <ac:chgData name="Xin Luo" userId="82312ee5779919a4" providerId="LiveId" clId="{5B883BEA-79A8-CC44-B886-D5D583546881}" dt="2024-04-28T10:43:52.513" v="803" actId="20577"/>
          <ac:spMkLst>
            <pc:docMk/>
            <pc:sldMk cId="1666585532" sldId="2760"/>
            <ac:spMk id="3" creationId="{00000000-0000-0000-0000-000000000000}"/>
          </ac:spMkLst>
        </pc:spChg>
        <pc:spChg chg="add mod">
          <ac:chgData name="Xin Luo" userId="82312ee5779919a4" providerId="LiveId" clId="{5B883BEA-79A8-CC44-B886-D5D583546881}" dt="2024-04-28T10:50:34.805" v="1144" actId="1076"/>
          <ac:spMkLst>
            <pc:docMk/>
            <pc:sldMk cId="1666585532" sldId="2760"/>
            <ac:spMk id="4" creationId="{E131345A-09F3-A652-0502-B89646040DFB}"/>
          </ac:spMkLst>
        </pc:spChg>
        <pc:spChg chg="add mod">
          <ac:chgData name="Xin Luo" userId="82312ee5779919a4" providerId="LiveId" clId="{5B883BEA-79A8-CC44-B886-D5D583546881}" dt="2024-04-28T10:50:34.805" v="1144" actId="1076"/>
          <ac:spMkLst>
            <pc:docMk/>
            <pc:sldMk cId="1666585532" sldId="2760"/>
            <ac:spMk id="5" creationId="{9CE5B8DE-1032-05DC-645D-011A7B22BE2A}"/>
          </ac:spMkLst>
        </pc:spChg>
        <pc:spChg chg="del">
          <ac:chgData name="Xin Luo" userId="82312ee5779919a4" providerId="LiveId" clId="{5B883BEA-79A8-CC44-B886-D5D583546881}" dt="2024-04-28T10:44:09.240" v="835" actId="478"/>
          <ac:spMkLst>
            <pc:docMk/>
            <pc:sldMk cId="1666585532" sldId="2760"/>
            <ac:spMk id="6" creationId="{88165BBC-4B6C-D110-B323-A083CEFFC0D0}"/>
          </ac:spMkLst>
        </pc:spChg>
        <pc:spChg chg="del mod">
          <ac:chgData name="Xin Luo" userId="82312ee5779919a4" providerId="LiveId" clId="{5B883BEA-79A8-CC44-B886-D5D583546881}" dt="2024-04-28T10:49:37.804" v="1130" actId="478"/>
          <ac:spMkLst>
            <pc:docMk/>
            <pc:sldMk cId="1666585532" sldId="2760"/>
            <ac:spMk id="7" creationId="{3DC73F52-8630-3936-0F04-2680DDF7D3C8}"/>
          </ac:spMkLst>
        </pc:spChg>
        <pc:spChg chg="add mod">
          <ac:chgData name="Xin Luo" userId="82312ee5779919a4" providerId="LiveId" clId="{5B883BEA-79A8-CC44-B886-D5D583546881}" dt="2024-04-28T10:48:52.605" v="1122"/>
          <ac:spMkLst>
            <pc:docMk/>
            <pc:sldMk cId="1666585532" sldId="2760"/>
            <ac:spMk id="8" creationId="{0B02A342-9856-68B8-E4CD-829A7C05528C}"/>
          </ac:spMkLst>
        </pc:spChg>
        <pc:spChg chg="add mod">
          <ac:chgData name="Xin Luo" userId="82312ee5779919a4" providerId="LiveId" clId="{5B883BEA-79A8-CC44-B886-D5D583546881}" dt="2024-04-28T10:50:34.805" v="1144" actId="1076"/>
          <ac:spMkLst>
            <pc:docMk/>
            <pc:sldMk cId="1666585532" sldId="2760"/>
            <ac:spMk id="9" creationId="{30A2EBB3-19BB-C8FF-BCB6-4A6544DE7F07}"/>
          </ac:spMkLst>
        </pc:spChg>
        <pc:spChg chg="add mod">
          <ac:chgData name="Xin Luo" userId="82312ee5779919a4" providerId="LiveId" clId="{5B883BEA-79A8-CC44-B886-D5D583546881}" dt="2024-04-28T10:49:19.296" v="1128"/>
          <ac:spMkLst>
            <pc:docMk/>
            <pc:sldMk cId="1666585532" sldId="2760"/>
            <ac:spMk id="10" creationId="{6EED9ED5-ABF8-0865-C201-8C869751F339}"/>
          </ac:spMkLst>
        </pc:spChg>
        <pc:picChg chg="del">
          <ac:chgData name="Xin Luo" userId="82312ee5779919a4" providerId="LiveId" clId="{5B883BEA-79A8-CC44-B886-D5D583546881}" dt="2024-04-28T10:44:09.240" v="835" actId="478"/>
          <ac:picMkLst>
            <pc:docMk/>
            <pc:sldMk cId="1666585532" sldId="2760"/>
            <ac:picMk id="1026" creationId="{E2A70009-91D7-A696-27E7-E046F21F93E0}"/>
          </ac:picMkLst>
        </pc:picChg>
        <pc:cxnChg chg="add mod">
          <ac:chgData name="Xin Luo" userId="82312ee5779919a4" providerId="LiveId" clId="{5B883BEA-79A8-CC44-B886-D5D583546881}" dt="2024-04-28T10:50:34.805" v="1144" actId="1076"/>
          <ac:cxnSpMkLst>
            <pc:docMk/>
            <pc:sldMk cId="1666585532" sldId="2760"/>
            <ac:cxnSpMk id="12" creationId="{7F6F0C63-B833-0587-DF3F-A6818E9F796D}"/>
          </ac:cxnSpMkLst>
        </pc:cxnChg>
        <pc:cxnChg chg="add mod">
          <ac:chgData name="Xin Luo" userId="82312ee5779919a4" providerId="LiveId" clId="{5B883BEA-79A8-CC44-B886-D5D583546881}" dt="2024-04-28T10:50:34.805" v="1144" actId="1076"/>
          <ac:cxnSpMkLst>
            <pc:docMk/>
            <pc:sldMk cId="1666585532" sldId="2760"/>
            <ac:cxnSpMk id="13" creationId="{B65F95CD-BDDD-8A05-7D3F-49076376DC7C}"/>
          </ac:cxnSpMkLst>
        </pc:cxnChg>
      </pc:sldChg>
      <pc:sldChg chg="modSp mod">
        <pc:chgData name="Xin Luo" userId="82312ee5779919a4" providerId="LiveId" clId="{5B883BEA-79A8-CC44-B886-D5D583546881}" dt="2024-04-28T10:33:46.230" v="726"/>
        <pc:sldMkLst>
          <pc:docMk/>
          <pc:sldMk cId="4141385002" sldId="2761"/>
        </pc:sldMkLst>
        <pc:spChg chg="mod">
          <ac:chgData name="Xin Luo" userId="82312ee5779919a4" providerId="LiveId" clId="{5B883BEA-79A8-CC44-B886-D5D583546881}" dt="2024-04-28T10:33:46.230" v="726"/>
          <ac:spMkLst>
            <pc:docMk/>
            <pc:sldMk cId="4141385002" sldId="2761"/>
            <ac:spMk id="7" creationId="{00000000-0000-0000-0000-000000000000}"/>
          </ac:spMkLst>
        </pc:spChg>
      </pc:sldChg>
      <pc:sldChg chg="modNotesTx">
        <pc:chgData name="Xin Luo" userId="82312ee5779919a4" providerId="LiveId" clId="{5B883BEA-79A8-CC44-B886-D5D583546881}" dt="2024-04-28T01:48:33.443" v="431" actId="947"/>
        <pc:sldMkLst>
          <pc:docMk/>
          <pc:sldMk cId="494802392" sldId="2762"/>
        </pc:sldMkLst>
      </pc:sldChg>
      <pc:sldChg chg="modNotesTx">
        <pc:chgData name="Xin Luo" userId="82312ee5779919a4" providerId="LiveId" clId="{5B883BEA-79A8-CC44-B886-D5D583546881}" dt="2024-04-28T01:46:14.127" v="429" actId="403"/>
        <pc:sldMkLst>
          <pc:docMk/>
          <pc:sldMk cId="2658418151" sldId="2770"/>
        </pc:sldMkLst>
      </pc:sldChg>
      <pc:sldChg chg="modSp mod">
        <pc:chgData name="Xin Luo" userId="82312ee5779919a4" providerId="LiveId" clId="{5B883BEA-79A8-CC44-B886-D5D583546881}" dt="2024-04-28T01:39:08.763" v="412"/>
        <pc:sldMkLst>
          <pc:docMk/>
          <pc:sldMk cId="2116497052" sldId="2775"/>
        </pc:sldMkLst>
        <pc:spChg chg="mod">
          <ac:chgData name="Xin Luo" userId="82312ee5779919a4" providerId="LiveId" clId="{5B883BEA-79A8-CC44-B886-D5D583546881}" dt="2024-04-28T01:39:08.763" v="412"/>
          <ac:spMkLst>
            <pc:docMk/>
            <pc:sldMk cId="2116497052" sldId="2775"/>
            <ac:spMk id="3" creationId="{00000000-0000-0000-0000-000000000000}"/>
          </ac:spMkLst>
        </pc:spChg>
      </pc:sldChg>
      <pc:sldChg chg="modSp mod">
        <pc:chgData name="Xin Luo" userId="82312ee5779919a4" providerId="LiveId" clId="{5B883BEA-79A8-CC44-B886-D5D583546881}" dt="2024-04-28T01:39:18.731" v="421" actId="113"/>
        <pc:sldMkLst>
          <pc:docMk/>
          <pc:sldMk cId="3179083255" sldId="2776"/>
        </pc:sldMkLst>
        <pc:spChg chg="mod">
          <ac:chgData name="Xin Luo" userId="82312ee5779919a4" providerId="LiveId" clId="{5B883BEA-79A8-CC44-B886-D5D583546881}" dt="2024-04-28T01:39:13.185" v="413"/>
          <ac:spMkLst>
            <pc:docMk/>
            <pc:sldMk cId="3179083255" sldId="2776"/>
            <ac:spMk id="3" creationId="{00000000-0000-0000-0000-000000000000}"/>
          </ac:spMkLst>
        </pc:spChg>
        <pc:spChg chg="mod">
          <ac:chgData name="Xin Luo" userId="82312ee5779919a4" providerId="LiveId" clId="{5B883BEA-79A8-CC44-B886-D5D583546881}" dt="2024-04-28T01:39:18.731" v="421" actId="113"/>
          <ac:spMkLst>
            <pc:docMk/>
            <pc:sldMk cId="3179083255" sldId="2776"/>
            <ac:spMk id="12" creationId="{762BF4D4-6822-85D4-B2AA-CB78C2A5939D}"/>
          </ac:spMkLst>
        </pc:spChg>
      </pc:sldChg>
      <pc:sldChg chg="modSp mod modNotesTx">
        <pc:chgData name="Xin Luo" userId="82312ee5779919a4" providerId="LiveId" clId="{5B883BEA-79A8-CC44-B886-D5D583546881}" dt="2024-04-28T01:50:48.428" v="445" actId="20577"/>
        <pc:sldMkLst>
          <pc:docMk/>
          <pc:sldMk cId="4287268916" sldId="2777"/>
        </pc:sldMkLst>
        <pc:spChg chg="mod">
          <ac:chgData name="Xin Luo" userId="82312ee5779919a4" providerId="LiveId" clId="{5B883BEA-79A8-CC44-B886-D5D583546881}" dt="2024-04-28T01:39:21.955" v="422"/>
          <ac:spMkLst>
            <pc:docMk/>
            <pc:sldMk cId="4287268916" sldId="2777"/>
            <ac:spMk id="3" creationId="{00000000-0000-0000-0000-000000000000}"/>
          </ac:spMkLst>
        </pc:spChg>
      </pc:sldChg>
      <pc:sldChg chg="addSp delSp modSp mod">
        <pc:chgData name="Xin Luo" userId="82312ee5779919a4" providerId="LiveId" clId="{5B883BEA-79A8-CC44-B886-D5D583546881}" dt="2024-04-28T01:39:28.372" v="426"/>
        <pc:sldMkLst>
          <pc:docMk/>
          <pc:sldMk cId="3196189274" sldId="2778"/>
        </pc:sldMkLst>
        <pc:spChg chg="mod">
          <ac:chgData name="Xin Luo" userId="82312ee5779919a4" providerId="LiveId" clId="{5B883BEA-79A8-CC44-B886-D5D583546881}" dt="2024-04-28T01:39:26.648" v="424"/>
          <ac:spMkLst>
            <pc:docMk/>
            <pc:sldMk cId="3196189274" sldId="2778"/>
            <ac:spMk id="3" creationId="{00000000-0000-0000-0000-000000000000}"/>
          </ac:spMkLst>
        </pc:spChg>
        <pc:spChg chg="add del mod">
          <ac:chgData name="Xin Luo" userId="82312ee5779919a4" providerId="LiveId" clId="{5B883BEA-79A8-CC44-B886-D5D583546881}" dt="2024-04-28T01:39:28.372" v="426"/>
          <ac:spMkLst>
            <pc:docMk/>
            <pc:sldMk cId="3196189274" sldId="2778"/>
            <ac:spMk id="4" creationId="{A80DF6E3-82FE-08F3-B05D-E24FAAEFCEF9}"/>
          </ac:spMkLst>
        </pc:spChg>
      </pc:sldChg>
      <pc:sldChg chg="modSp mod">
        <pc:chgData name="Xin Luo" userId="82312ee5779919a4" providerId="LiveId" clId="{5B883BEA-79A8-CC44-B886-D5D583546881}" dt="2024-04-28T05:22:35.231" v="622" actId="21"/>
        <pc:sldMkLst>
          <pc:docMk/>
          <pc:sldMk cId="2977089541" sldId="2779"/>
        </pc:sldMkLst>
        <pc:spChg chg="mod">
          <ac:chgData name="Xin Luo" userId="82312ee5779919a4" providerId="LiveId" clId="{5B883BEA-79A8-CC44-B886-D5D583546881}" dt="2024-04-28T05:22:35.231" v="622" actId="21"/>
          <ac:spMkLst>
            <pc:docMk/>
            <pc:sldMk cId="2977089541" sldId="2779"/>
            <ac:spMk id="11" creationId="{9DCDC006-9BA8-2DA8-F503-9A20CF1B8D23}"/>
          </ac:spMkLst>
        </pc:spChg>
      </pc:sldChg>
      <pc:sldChg chg="addSp delSp modSp mod">
        <pc:chgData name="Xin Luo" userId="82312ee5779919a4" providerId="LiveId" clId="{5B883BEA-79A8-CC44-B886-D5D583546881}" dt="2024-04-27T11:21:19.278" v="212" actId="1076"/>
        <pc:sldMkLst>
          <pc:docMk/>
          <pc:sldMk cId="1909064564" sldId="2780"/>
        </pc:sldMkLst>
        <pc:spChg chg="mod">
          <ac:chgData name="Xin Luo" userId="82312ee5779919a4" providerId="LiveId" clId="{5B883BEA-79A8-CC44-B886-D5D583546881}" dt="2024-04-27T10:08:17.305" v="34" actId="20577"/>
          <ac:spMkLst>
            <pc:docMk/>
            <pc:sldMk cId="1909064564" sldId="2780"/>
            <ac:spMk id="2" creationId="{631AADB6-C88A-D817-4683-FC087E4E240F}"/>
          </ac:spMkLst>
        </pc:spChg>
        <pc:spChg chg="mod">
          <ac:chgData name="Xin Luo" userId="82312ee5779919a4" providerId="LiveId" clId="{5B883BEA-79A8-CC44-B886-D5D583546881}" dt="2024-04-27T10:48:44.702" v="187" actId="20577"/>
          <ac:spMkLst>
            <pc:docMk/>
            <pc:sldMk cId="1909064564" sldId="2780"/>
            <ac:spMk id="11" creationId="{9DCDC006-9BA8-2DA8-F503-9A20CF1B8D23}"/>
          </ac:spMkLst>
        </pc:spChg>
        <pc:spChg chg="add mod">
          <ac:chgData name="Xin Luo" userId="82312ee5779919a4" providerId="LiveId" clId="{5B883BEA-79A8-CC44-B886-D5D583546881}" dt="2024-04-27T11:20:58.861" v="191" actId="1582"/>
          <ac:spMkLst>
            <pc:docMk/>
            <pc:sldMk cId="1909064564" sldId="2780"/>
            <ac:spMk id="13" creationId="{61E6BB8E-86B0-3E06-9802-82FF87912917}"/>
          </ac:spMkLst>
        </pc:spChg>
        <pc:spChg chg="add mod">
          <ac:chgData name="Xin Luo" userId="82312ee5779919a4" providerId="LiveId" clId="{5B883BEA-79A8-CC44-B886-D5D583546881}" dt="2024-04-27T11:21:19.278" v="212" actId="1076"/>
          <ac:spMkLst>
            <pc:docMk/>
            <pc:sldMk cId="1909064564" sldId="2780"/>
            <ac:spMk id="14" creationId="{A35721B3-B218-7E8E-F646-4C33BA37912C}"/>
          </ac:spMkLst>
        </pc:spChg>
        <pc:picChg chg="add del mod modCrop">
          <ac:chgData name="Xin Luo" userId="82312ee5779919a4" providerId="LiveId" clId="{5B883BEA-79A8-CC44-B886-D5D583546881}" dt="2024-04-27T10:48:11.753" v="161" actId="478"/>
          <ac:picMkLst>
            <pc:docMk/>
            <pc:sldMk cId="1909064564" sldId="2780"/>
            <ac:picMk id="5" creationId="{39B1449F-E13B-2653-1118-6B271F45C743}"/>
          </ac:picMkLst>
        </pc:picChg>
        <pc:picChg chg="add del mod modCrop">
          <ac:chgData name="Xin Luo" userId="82312ee5779919a4" providerId="LiveId" clId="{5B883BEA-79A8-CC44-B886-D5D583546881}" dt="2024-04-27T10:48:10.439" v="160" actId="478"/>
          <ac:picMkLst>
            <pc:docMk/>
            <pc:sldMk cId="1909064564" sldId="2780"/>
            <ac:picMk id="7" creationId="{5E87BDED-6697-5B3A-FA5E-3432E9BD4894}"/>
          </ac:picMkLst>
        </pc:picChg>
        <pc:picChg chg="add mod">
          <ac:chgData name="Xin Luo" userId="82312ee5779919a4" providerId="LiveId" clId="{5B883BEA-79A8-CC44-B886-D5D583546881}" dt="2024-04-27T10:48:32.600" v="175" actId="1076"/>
          <ac:picMkLst>
            <pc:docMk/>
            <pc:sldMk cId="1909064564" sldId="2780"/>
            <ac:picMk id="9" creationId="{A5991604-BE71-F71B-88E7-1276709E6471}"/>
          </ac:picMkLst>
        </pc:picChg>
        <pc:picChg chg="add mod">
          <ac:chgData name="Xin Luo" userId="82312ee5779919a4" providerId="LiveId" clId="{5B883BEA-79A8-CC44-B886-D5D583546881}" dt="2024-04-27T10:48:30.832" v="174" actId="14100"/>
          <ac:picMkLst>
            <pc:docMk/>
            <pc:sldMk cId="1909064564" sldId="2780"/>
            <ac:picMk id="12" creationId="{60249847-9643-86DA-BE09-EB789ECBE0EB}"/>
          </ac:picMkLst>
        </pc:picChg>
      </pc:sldChg>
      <pc:sldChg chg="modSp add mod">
        <pc:chgData name="Xin Luo" userId="82312ee5779919a4" providerId="LiveId" clId="{5B883BEA-79A8-CC44-B886-D5D583546881}" dt="2024-04-27T10:46:36.384" v="150" actId="20577"/>
        <pc:sldMkLst>
          <pc:docMk/>
          <pc:sldMk cId="3925810949" sldId="2781"/>
        </pc:sldMkLst>
        <pc:spChg chg="mod">
          <ac:chgData name="Xin Luo" userId="82312ee5779919a4" providerId="LiveId" clId="{5B883BEA-79A8-CC44-B886-D5D583546881}" dt="2024-04-27T10:46:36.384" v="150" actId="20577"/>
          <ac:spMkLst>
            <pc:docMk/>
            <pc:sldMk cId="3925810949" sldId="2781"/>
            <ac:spMk id="11" creationId="{9DCDC006-9BA8-2DA8-F503-9A20CF1B8D23}"/>
          </ac:spMkLst>
        </pc:spChg>
      </pc:sldChg>
      <pc:sldChg chg="modSp add mod">
        <pc:chgData name="Xin Luo" userId="82312ee5779919a4" providerId="LiveId" clId="{5B883BEA-79A8-CC44-B886-D5D583546881}" dt="2024-04-28T05:22:59.631" v="632" actId="404"/>
        <pc:sldMkLst>
          <pc:docMk/>
          <pc:sldMk cId="3293108534" sldId="2783"/>
        </pc:sldMkLst>
        <pc:spChg chg="mod">
          <ac:chgData name="Xin Luo" userId="82312ee5779919a4" providerId="LiveId" clId="{5B883BEA-79A8-CC44-B886-D5D583546881}" dt="2024-04-28T05:22:59.631" v="632" actId="404"/>
          <ac:spMkLst>
            <pc:docMk/>
            <pc:sldMk cId="3293108534" sldId="2783"/>
            <ac:spMk id="11" creationId="{9DCDC006-9BA8-2DA8-F503-9A20CF1B8D23}"/>
          </ac:spMkLst>
        </pc:spChg>
      </pc:sldChg>
      <pc:sldChg chg="addSp delSp modSp add mod">
        <pc:chgData name="Xin Luo" userId="82312ee5779919a4" providerId="LiveId" clId="{5B883BEA-79A8-CC44-B886-D5D583546881}" dt="2024-04-28T11:18:23.195" v="1461" actId="1076"/>
        <pc:sldMkLst>
          <pc:docMk/>
          <pc:sldMk cId="1614115715" sldId="2784"/>
        </pc:sldMkLst>
        <pc:spChg chg="mod">
          <ac:chgData name="Xin Luo" userId="82312ee5779919a4" providerId="LiveId" clId="{5B883BEA-79A8-CC44-B886-D5D583546881}" dt="2024-04-28T10:51:10.754" v="1201" actId="14100"/>
          <ac:spMkLst>
            <pc:docMk/>
            <pc:sldMk cId="1614115715" sldId="2784"/>
            <ac:spMk id="2" creationId="{631AADB6-C88A-D817-4683-FC087E4E240F}"/>
          </ac:spMkLst>
        </pc:spChg>
        <pc:spChg chg="mod">
          <ac:chgData name="Xin Luo" userId="82312ee5779919a4" providerId="LiveId" clId="{5B883BEA-79A8-CC44-B886-D5D583546881}" dt="2024-04-28T11:18:23.195" v="1461" actId="1076"/>
          <ac:spMkLst>
            <pc:docMk/>
            <pc:sldMk cId="1614115715" sldId="2784"/>
            <ac:spMk id="7" creationId="{3DC73F52-8630-3936-0F04-2680DDF7D3C8}"/>
          </ac:spMkLst>
        </pc:spChg>
        <pc:picChg chg="add del mod">
          <ac:chgData name="Xin Luo" userId="82312ee5779919a4" providerId="LiveId" clId="{5B883BEA-79A8-CC44-B886-D5D583546881}" dt="2024-04-28T11:18:08.835" v="1456" actId="478"/>
          <ac:picMkLst>
            <pc:docMk/>
            <pc:sldMk cId="1614115715" sldId="2784"/>
            <ac:picMk id="5" creationId="{F5C8DC08-A1DB-2D24-BB78-B376F1AF847D}"/>
          </ac:picMkLst>
        </pc:picChg>
        <pc:picChg chg="add del mod">
          <ac:chgData name="Xin Luo" userId="82312ee5779919a4" providerId="LiveId" clId="{5B883BEA-79A8-CC44-B886-D5D583546881}" dt="2024-04-28T11:18:08.167" v="1454" actId="478"/>
          <ac:picMkLst>
            <pc:docMk/>
            <pc:sldMk cId="1614115715" sldId="2784"/>
            <ac:picMk id="8" creationId="{F78965AC-581F-93AF-1575-ABCDB20142F3}"/>
          </ac:picMkLst>
        </pc:picChg>
      </pc:sldChg>
      <pc:sldChg chg="delSp modSp add mod">
        <pc:chgData name="Xin Luo" userId="82312ee5779919a4" providerId="LiveId" clId="{5B883BEA-79A8-CC44-B886-D5D583546881}" dt="2024-04-28T11:19:50.303" v="1589" actId="1035"/>
        <pc:sldMkLst>
          <pc:docMk/>
          <pc:sldMk cId="3468411820" sldId="2785"/>
        </pc:sldMkLst>
        <pc:spChg chg="mod">
          <ac:chgData name="Xin Luo" userId="82312ee5779919a4" providerId="LiveId" clId="{5B883BEA-79A8-CC44-B886-D5D583546881}" dt="2024-04-28T11:19:43.696" v="1578" actId="113"/>
          <ac:spMkLst>
            <pc:docMk/>
            <pc:sldMk cId="3468411820" sldId="2785"/>
            <ac:spMk id="2" creationId="{631AADB6-C88A-D817-4683-FC087E4E240F}"/>
          </ac:spMkLst>
        </pc:spChg>
        <pc:spChg chg="del">
          <ac:chgData name="Xin Luo" userId="82312ee5779919a4" providerId="LiveId" clId="{5B883BEA-79A8-CC44-B886-D5D583546881}" dt="2024-04-28T11:18:29.509" v="1462" actId="478"/>
          <ac:spMkLst>
            <pc:docMk/>
            <pc:sldMk cId="3468411820" sldId="2785"/>
            <ac:spMk id="7" creationId="{3DC73F52-8630-3936-0F04-2680DDF7D3C8}"/>
          </ac:spMkLst>
        </pc:spChg>
        <pc:picChg chg="mod">
          <ac:chgData name="Xin Luo" userId="82312ee5779919a4" providerId="LiveId" clId="{5B883BEA-79A8-CC44-B886-D5D583546881}" dt="2024-04-28T11:19:50.303" v="1589" actId="1035"/>
          <ac:picMkLst>
            <pc:docMk/>
            <pc:sldMk cId="3468411820" sldId="2785"/>
            <ac:picMk id="5" creationId="{F5C8DC08-A1DB-2D24-BB78-B376F1AF847D}"/>
          </ac:picMkLst>
        </pc:picChg>
        <pc:picChg chg="mod">
          <ac:chgData name="Xin Luo" userId="82312ee5779919a4" providerId="LiveId" clId="{5B883BEA-79A8-CC44-B886-D5D583546881}" dt="2024-04-28T11:19:50.303" v="1589" actId="1035"/>
          <ac:picMkLst>
            <pc:docMk/>
            <pc:sldMk cId="3468411820" sldId="2785"/>
            <ac:picMk id="8" creationId="{F78965AC-581F-93AF-1575-ABCDB20142F3}"/>
          </ac:picMkLst>
        </pc:picChg>
      </pc:sldChg>
    </pc:docChg>
  </pc:docChgLst>
  <pc:docChgLst>
    <pc:chgData name="Xin Luo" userId="82312ee5779919a4" providerId="LiveId" clId="{03D8BE82-102E-5842-96D4-AE390DAA9372}"/>
    <pc:docChg chg="undo custSel addSld delSld modSld sldOrd">
      <pc:chgData name="Xin Luo" userId="82312ee5779919a4" providerId="LiveId" clId="{03D8BE82-102E-5842-96D4-AE390DAA9372}" dt="2024-04-20T12:05:50.515" v="8290" actId="113"/>
      <pc:docMkLst>
        <pc:docMk/>
      </pc:docMkLst>
      <pc:sldChg chg="modSp mod">
        <pc:chgData name="Xin Luo" userId="82312ee5779919a4" providerId="LiveId" clId="{03D8BE82-102E-5842-96D4-AE390DAA9372}" dt="2024-04-20T10:34:57.389" v="8043" actId="1076"/>
        <pc:sldMkLst>
          <pc:docMk/>
          <pc:sldMk cId="1576120367" sldId="2387"/>
        </pc:sldMkLst>
        <pc:spChg chg="mod">
          <ac:chgData name="Xin Luo" userId="82312ee5779919a4" providerId="LiveId" clId="{03D8BE82-102E-5842-96D4-AE390DAA9372}" dt="2024-04-20T03:55:22.594" v="2036" actId="20577"/>
          <ac:spMkLst>
            <pc:docMk/>
            <pc:sldMk cId="1576120367" sldId="2387"/>
            <ac:spMk id="5" creationId="{494DAA55-5621-28DB-D255-E0EBB6C6477B}"/>
          </ac:spMkLst>
        </pc:spChg>
        <pc:spChg chg="mod">
          <ac:chgData name="Xin Luo" userId="82312ee5779919a4" providerId="LiveId" clId="{03D8BE82-102E-5842-96D4-AE390DAA9372}" dt="2024-04-20T10:34:57.389" v="8043" actId="1076"/>
          <ac:spMkLst>
            <pc:docMk/>
            <pc:sldMk cId="1576120367" sldId="2387"/>
            <ac:spMk id="6" creationId="{00000000-0000-0000-0000-000000000000}"/>
          </ac:spMkLst>
        </pc:spChg>
        <pc:spChg chg="mod">
          <ac:chgData name="Xin Luo" userId="82312ee5779919a4" providerId="LiveId" clId="{03D8BE82-102E-5842-96D4-AE390DAA9372}" dt="2024-04-20T03:55:51.343" v="2066" actId="20577"/>
          <ac:spMkLst>
            <pc:docMk/>
            <pc:sldMk cId="1576120367" sldId="2387"/>
            <ac:spMk id="12" creationId="{00000000-0000-0000-0000-000000000000}"/>
          </ac:spMkLst>
        </pc:spChg>
        <pc:spChg chg="mod">
          <ac:chgData name="Xin Luo" userId="82312ee5779919a4" providerId="LiveId" clId="{03D8BE82-102E-5842-96D4-AE390DAA9372}" dt="2024-04-20T03:55:45.794" v="2050" actId="20577"/>
          <ac:spMkLst>
            <pc:docMk/>
            <pc:sldMk cId="1576120367" sldId="2387"/>
            <ac:spMk id="14" creationId="{00000000-0000-0000-0000-000000000000}"/>
          </ac:spMkLst>
        </pc:spChg>
      </pc:sldChg>
      <pc:sldChg chg="modSp mod">
        <pc:chgData name="Xin Luo" userId="82312ee5779919a4" providerId="LiveId" clId="{03D8BE82-102E-5842-96D4-AE390DAA9372}" dt="2024-04-20T03:55:59.526" v="2079" actId="20577"/>
        <pc:sldMkLst>
          <pc:docMk/>
          <pc:sldMk cId="2415901206" sldId="2447"/>
        </pc:sldMkLst>
        <pc:spChg chg="mod">
          <ac:chgData name="Xin Luo" userId="82312ee5779919a4" providerId="LiveId" clId="{03D8BE82-102E-5842-96D4-AE390DAA9372}" dt="2024-04-20T03:55:59.526" v="2079" actId="20577"/>
          <ac:spMkLst>
            <pc:docMk/>
            <pc:sldMk cId="2415901206" sldId="2447"/>
            <ac:spMk id="7" creationId="{00000000-0000-0000-0000-000000000000}"/>
          </ac:spMkLst>
        </pc:spChg>
      </pc:sldChg>
      <pc:sldChg chg="modSp mod">
        <pc:chgData name="Xin Luo" userId="82312ee5779919a4" providerId="LiveId" clId="{03D8BE82-102E-5842-96D4-AE390DAA9372}" dt="2024-04-17T14:37:09.890" v="68" actId="20577"/>
        <pc:sldMkLst>
          <pc:docMk/>
          <pc:sldMk cId="1658607177" sldId="2708"/>
        </pc:sldMkLst>
        <pc:spChg chg="mod">
          <ac:chgData name="Xin Luo" userId="82312ee5779919a4" providerId="LiveId" clId="{03D8BE82-102E-5842-96D4-AE390DAA9372}" dt="2024-04-17T14:36:53.196" v="29" actId="1037"/>
          <ac:spMkLst>
            <pc:docMk/>
            <pc:sldMk cId="1658607177" sldId="2708"/>
            <ac:spMk id="3" creationId="{E375549C-74EF-2C8F-6432-2C52B803FB1B}"/>
          </ac:spMkLst>
        </pc:spChg>
        <pc:spChg chg="mod">
          <ac:chgData name="Xin Luo" userId="82312ee5779919a4" providerId="LiveId" clId="{03D8BE82-102E-5842-96D4-AE390DAA9372}" dt="2024-04-17T14:37:09.890" v="68" actId="20577"/>
          <ac:spMkLst>
            <pc:docMk/>
            <pc:sldMk cId="1658607177" sldId="2708"/>
            <ac:spMk id="24" creationId="{00000000-0000-0000-0000-000000000000}"/>
          </ac:spMkLst>
        </pc:spChg>
      </pc:sldChg>
      <pc:sldChg chg="del">
        <pc:chgData name="Xin Luo" userId="82312ee5779919a4" providerId="LiveId" clId="{03D8BE82-102E-5842-96D4-AE390DAA9372}" dt="2024-04-20T09:40:07.983" v="7214" actId="2696"/>
        <pc:sldMkLst>
          <pc:docMk/>
          <pc:sldMk cId="481122590" sldId="2709"/>
        </pc:sldMkLst>
      </pc:sldChg>
      <pc:sldChg chg="del">
        <pc:chgData name="Xin Luo" userId="82312ee5779919a4" providerId="LiveId" clId="{03D8BE82-102E-5842-96D4-AE390DAA9372}" dt="2024-04-20T09:40:07.972" v="7212" actId="2696"/>
        <pc:sldMkLst>
          <pc:docMk/>
          <pc:sldMk cId="972163772" sldId="2720"/>
        </pc:sldMkLst>
      </pc:sldChg>
      <pc:sldChg chg="del">
        <pc:chgData name="Xin Luo" userId="82312ee5779919a4" providerId="LiveId" clId="{03D8BE82-102E-5842-96D4-AE390DAA9372}" dt="2024-04-20T09:40:08" v="7217" actId="2696"/>
        <pc:sldMkLst>
          <pc:docMk/>
          <pc:sldMk cId="2689695864" sldId="2721"/>
        </pc:sldMkLst>
      </pc:sldChg>
      <pc:sldChg chg="modSp mod">
        <pc:chgData name="Xin Luo" userId="82312ee5779919a4" providerId="LiveId" clId="{03D8BE82-102E-5842-96D4-AE390DAA9372}" dt="2024-04-20T10:38:11.165" v="8125" actId="1035"/>
        <pc:sldMkLst>
          <pc:docMk/>
          <pc:sldMk cId="1209572041" sldId="2722"/>
        </pc:sldMkLst>
        <pc:spChg chg="mod">
          <ac:chgData name="Xin Luo" userId="82312ee5779919a4" providerId="LiveId" clId="{03D8BE82-102E-5842-96D4-AE390DAA9372}" dt="2024-04-20T10:37:32.537" v="8116"/>
          <ac:spMkLst>
            <pc:docMk/>
            <pc:sldMk cId="1209572041" sldId="2722"/>
            <ac:spMk id="3" creationId="{00000000-0000-0000-0000-000000000000}"/>
          </ac:spMkLst>
        </pc:spChg>
        <pc:spChg chg="mod">
          <ac:chgData name="Xin Luo" userId="82312ee5779919a4" providerId="LiveId" clId="{03D8BE82-102E-5842-96D4-AE390DAA9372}" dt="2024-04-20T10:38:11.165" v="8125" actId="1035"/>
          <ac:spMkLst>
            <pc:docMk/>
            <pc:sldMk cId="1209572041" sldId="2722"/>
            <ac:spMk id="11" creationId="{53A7E693-8098-76C4-CD5D-47166ABEB164}"/>
          </ac:spMkLst>
        </pc:spChg>
        <pc:spChg chg="mod">
          <ac:chgData name="Xin Luo" userId="82312ee5779919a4" providerId="LiveId" clId="{03D8BE82-102E-5842-96D4-AE390DAA9372}" dt="2024-04-20T09:40:47.985" v="7336" actId="20577"/>
          <ac:spMkLst>
            <pc:docMk/>
            <pc:sldMk cId="1209572041" sldId="2722"/>
            <ac:spMk id="13" creationId="{303BC878-BC57-D350-27A3-F03AE48213AC}"/>
          </ac:spMkLst>
        </pc:spChg>
      </pc:sldChg>
      <pc:sldChg chg="del">
        <pc:chgData name="Xin Luo" userId="82312ee5779919a4" providerId="LiveId" clId="{03D8BE82-102E-5842-96D4-AE390DAA9372}" dt="2024-04-20T09:40:07.971" v="7211" actId="2696"/>
        <pc:sldMkLst>
          <pc:docMk/>
          <pc:sldMk cId="202264030" sldId="2750"/>
        </pc:sldMkLst>
      </pc:sldChg>
      <pc:sldChg chg="del">
        <pc:chgData name="Xin Luo" userId="82312ee5779919a4" providerId="LiveId" clId="{03D8BE82-102E-5842-96D4-AE390DAA9372}" dt="2024-04-20T09:40:08.017" v="7218" actId="2696"/>
        <pc:sldMkLst>
          <pc:docMk/>
          <pc:sldMk cId="1715888320" sldId="2751"/>
        </pc:sldMkLst>
      </pc:sldChg>
      <pc:sldChg chg="addSp delSp modSp mod ord">
        <pc:chgData name="Xin Luo" userId="82312ee5779919a4" providerId="LiveId" clId="{03D8BE82-102E-5842-96D4-AE390DAA9372}" dt="2024-04-20T10:35:51.351" v="8046" actId="14100"/>
        <pc:sldMkLst>
          <pc:docMk/>
          <pc:sldMk cId="1128013676" sldId="2752"/>
        </pc:sldMkLst>
        <pc:spChg chg="del mod">
          <ac:chgData name="Xin Luo" userId="82312ee5779919a4" providerId="LiveId" clId="{03D8BE82-102E-5842-96D4-AE390DAA9372}" dt="2024-04-17T15:06:42.614" v="800" actId="478"/>
          <ac:spMkLst>
            <pc:docMk/>
            <pc:sldMk cId="1128013676" sldId="2752"/>
            <ac:spMk id="2" creationId="{631AADB6-C88A-D817-4683-FC087E4E240F}"/>
          </ac:spMkLst>
        </pc:spChg>
        <pc:spChg chg="add mod">
          <ac:chgData name="Xin Luo" userId="82312ee5779919a4" providerId="LiveId" clId="{03D8BE82-102E-5842-96D4-AE390DAA9372}" dt="2024-04-20T10:35:51.351" v="8046" actId="14100"/>
          <ac:spMkLst>
            <pc:docMk/>
            <pc:sldMk cId="1128013676" sldId="2752"/>
            <ac:spMk id="4" creationId="{073AFBA9-AA27-5409-5726-10C2B9C266BC}"/>
          </ac:spMkLst>
        </pc:spChg>
        <pc:picChg chg="del">
          <ac:chgData name="Xin Luo" userId="82312ee5779919a4" providerId="LiveId" clId="{03D8BE82-102E-5842-96D4-AE390DAA9372}" dt="2024-04-17T14:40:40.357" v="180" actId="478"/>
          <ac:picMkLst>
            <pc:docMk/>
            <pc:sldMk cId="1128013676" sldId="2752"/>
            <ac:picMk id="5" creationId="{9368162D-30D8-AEDE-1FB0-65FF53458102}"/>
          </ac:picMkLst>
        </pc:picChg>
      </pc:sldChg>
      <pc:sldChg chg="del">
        <pc:chgData name="Xin Luo" userId="82312ee5779919a4" providerId="LiveId" clId="{03D8BE82-102E-5842-96D4-AE390DAA9372}" dt="2024-04-20T09:40:07.968" v="7210" actId="2696"/>
        <pc:sldMkLst>
          <pc:docMk/>
          <pc:sldMk cId="2065670701" sldId="2753"/>
        </pc:sldMkLst>
      </pc:sldChg>
      <pc:sldChg chg="del">
        <pc:chgData name="Xin Luo" userId="82312ee5779919a4" providerId="LiveId" clId="{03D8BE82-102E-5842-96D4-AE390DAA9372}" dt="2024-04-20T09:40:07.990" v="7215" actId="2696"/>
        <pc:sldMkLst>
          <pc:docMk/>
          <pc:sldMk cId="3203813031" sldId="2754"/>
        </pc:sldMkLst>
      </pc:sldChg>
      <pc:sldChg chg="del">
        <pc:chgData name="Xin Luo" userId="82312ee5779919a4" providerId="LiveId" clId="{03D8BE82-102E-5842-96D4-AE390DAA9372}" dt="2024-04-20T09:40:07.981" v="7213" actId="2696"/>
        <pc:sldMkLst>
          <pc:docMk/>
          <pc:sldMk cId="2856540524" sldId="2755"/>
        </pc:sldMkLst>
      </pc:sldChg>
      <pc:sldChg chg="del">
        <pc:chgData name="Xin Luo" userId="82312ee5779919a4" providerId="LiveId" clId="{03D8BE82-102E-5842-96D4-AE390DAA9372}" dt="2024-04-20T09:40:07.998" v="7216" actId="2696"/>
        <pc:sldMkLst>
          <pc:docMk/>
          <pc:sldMk cId="423236720" sldId="2756"/>
        </pc:sldMkLst>
      </pc:sldChg>
      <pc:sldChg chg="modSp add mod">
        <pc:chgData name="Xin Luo" userId="82312ee5779919a4" providerId="LiveId" clId="{03D8BE82-102E-5842-96D4-AE390DAA9372}" dt="2024-04-17T14:37:31.166" v="101" actId="20577"/>
        <pc:sldMkLst>
          <pc:docMk/>
          <pc:sldMk cId="3594082873" sldId="2757"/>
        </pc:sldMkLst>
        <pc:spChg chg="mod">
          <ac:chgData name="Xin Luo" userId="82312ee5779919a4" providerId="LiveId" clId="{03D8BE82-102E-5842-96D4-AE390DAA9372}" dt="2024-04-17T14:37:31.166" v="101" actId="20577"/>
          <ac:spMkLst>
            <pc:docMk/>
            <pc:sldMk cId="3594082873" sldId="2757"/>
            <ac:spMk id="24" creationId="{00000000-0000-0000-0000-000000000000}"/>
          </ac:spMkLst>
        </pc:spChg>
      </pc:sldChg>
      <pc:sldChg chg="add del setBg">
        <pc:chgData name="Xin Luo" userId="82312ee5779919a4" providerId="LiveId" clId="{03D8BE82-102E-5842-96D4-AE390DAA9372}" dt="2024-04-17T14:37:16.288" v="70"/>
        <pc:sldMkLst>
          <pc:docMk/>
          <pc:sldMk cId="3674459774" sldId="2757"/>
        </pc:sldMkLst>
      </pc:sldChg>
      <pc:sldChg chg="add del">
        <pc:chgData name="Xin Luo" userId="82312ee5779919a4" providerId="LiveId" clId="{03D8BE82-102E-5842-96D4-AE390DAA9372}" dt="2024-04-20T03:54:07.994" v="1998" actId="2696"/>
        <pc:sldMkLst>
          <pc:docMk/>
          <pc:sldMk cId="1187686111" sldId="2758"/>
        </pc:sldMkLst>
      </pc:sldChg>
      <pc:sldChg chg="addSp delSp modSp add mod">
        <pc:chgData name="Xin Luo" userId="82312ee5779919a4" providerId="LiveId" clId="{03D8BE82-102E-5842-96D4-AE390DAA9372}" dt="2024-04-20T10:36:11.167" v="8064" actId="20577"/>
        <pc:sldMkLst>
          <pc:docMk/>
          <pc:sldMk cId="1435648802" sldId="2759"/>
        </pc:sldMkLst>
        <pc:spChg chg="mod">
          <ac:chgData name="Xin Luo" userId="82312ee5779919a4" providerId="LiveId" clId="{03D8BE82-102E-5842-96D4-AE390DAA9372}" dt="2024-04-17T15:26:27.263" v="859" actId="1076"/>
          <ac:spMkLst>
            <pc:docMk/>
            <pc:sldMk cId="1435648802" sldId="2759"/>
            <ac:spMk id="2" creationId="{631AADB6-C88A-D817-4683-FC087E4E240F}"/>
          </ac:spMkLst>
        </pc:spChg>
        <pc:spChg chg="mod">
          <ac:chgData name="Xin Luo" userId="82312ee5779919a4" providerId="LiveId" clId="{03D8BE82-102E-5842-96D4-AE390DAA9372}" dt="2024-04-20T10:36:11.167" v="8064" actId="20577"/>
          <ac:spMkLst>
            <pc:docMk/>
            <pc:sldMk cId="1435648802" sldId="2759"/>
            <ac:spMk id="3" creationId="{00000000-0000-0000-0000-000000000000}"/>
          </ac:spMkLst>
        </pc:spChg>
        <pc:spChg chg="add del mod">
          <ac:chgData name="Xin Luo" userId="82312ee5779919a4" providerId="LiveId" clId="{03D8BE82-102E-5842-96D4-AE390DAA9372}" dt="2024-04-17T15:26:01.534" v="834" actId="478"/>
          <ac:spMkLst>
            <pc:docMk/>
            <pc:sldMk cId="1435648802" sldId="2759"/>
            <ac:spMk id="4" creationId="{C8E579D5-5B64-1546-AEC5-2808272E98F5}"/>
          </ac:spMkLst>
        </pc:spChg>
        <pc:spChg chg="add mod">
          <ac:chgData name="Xin Luo" userId="82312ee5779919a4" providerId="LiveId" clId="{03D8BE82-102E-5842-96D4-AE390DAA9372}" dt="2024-04-20T03:53:12.084" v="1992" actId="255"/>
          <ac:spMkLst>
            <pc:docMk/>
            <pc:sldMk cId="1435648802" sldId="2759"/>
            <ac:spMk id="6" creationId="{962B23DE-665D-892B-931F-1A01E28F4BA2}"/>
          </ac:spMkLst>
        </pc:spChg>
        <pc:spChg chg="add mod">
          <ac:chgData name="Xin Luo" userId="82312ee5779919a4" providerId="LiveId" clId="{03D8BE82-102E-5842-96D4-AE390DAA9372}" dt="2024-04-20T03:53:21.511" v="1994" actId="1076"/>
          <ac:spMkLst>
            <pc:docMk/>
            <pc:sldMk cId="1435648802" sldId="2759"/>
            <ac:spMk id="7" creationId="{3DC73F52-8630-3936-0F04-2680DDF7D3C8}"/>
          </ac:spMkLst>
        </pc:spChg>
        <pc:picChg chg="add mod">
          <ac:chgData name="Xin Luo" userId="82312ee5779919a4" providerId="LiveId" clId="{03D8BE82-102E-5842-96D4-AE390DAA9372}" dt="2024-04-20T03:53:30.130" v="1997" actId="1076"/>
          <ac:picMkLst>
            <pc:docMk/>
            <pc:sldMk cId="1435648802" sldId="2759"/>
            <ac:picMk id="4" creationId="{F38BA0B6-8311-D710-C786-3602D26C25B6}"/>
          </ac:picMkLst>
        </pc:picChg>
        <pc:picChg chg="del mod">
          <ac:chgData name="Xin Luo" userId="82312ee5779919a4" providerId="LiveId" clId="{03D8BE82-102E-5842-96D4-AE390DAA9372}" dt="2024-04-17T15:35:35.599" v="1681" actId="478"/>
          <ac:picMkLst>
            <pc:docMk/>
            <pc:sldMk cId="1435648802" sldId="2759"/>
            <ac:picMk id="5" creationId="{9368162D-30D8-AEDE-1FB0-65FF53458102}"/>
          </ac:picMkLst>
        </pc:picChg>
      </pc:sldChg>
      <pc:sldChg chg="addSp delSp modSp add mod">
        <pc:chgData name="Xin Luo" userId="82312ee5779919a4" providerId="LiveId" clId="{03D8BE82-102E-5842-96D4-AE390DAA9372}" dt="2024-04-20T10:36:17.786" v="8065"/>
        <pc:sldMkLst>
          <pc:docMk/>
          <pc:sldMk cId="1666585532" sldId="2760"/>
        </pc:sldMkLst>
        <pc:spChg chg="mod">
          <ac:chgData name="Xin Luo" userId="82312ee5779919a4" providerId="LiveId" clId="{03D8BE82-102E-5842-96D4-AE390DAA9372}" dt="2024-04-20T10:36:17.786" v="8065"/>
          <ac:spMkLst>
            <pc:docMk/>
            <pc:sldMk cId="1666585532" sldId="2760"/>
            <ac:spMk id="3" creationId="{00000000-0000-0000-0000-000000000000}"/>
          </ac:spMkLst>
        </pc:spChg>
        <pc:spChg chg="add mod">
          <ac:chgData name="Xin Luo" userId="82312ee5779919a4" providerId="LiveId" clId="{03D8BE82-102E-5842-96D4-AE390DAA9372}" dt="2024-04-20T03:52:18.975" v="1975" actId="14100"/>
          <ac:spMkLst>
            <pc:docMk/>
            <pc:sldMk cId="1666585532" sldId="2760"/>
            <ac:spMk id="6" creationId="{88165BBC-4B6C-D110-B323-A083CEFFC0D0}"/>
          </ac:spMkLst>
        </pc:spChg>
        <pc:spChg chg="mod">
          <ac:chgData name="Xin Luo" userId="82312ee5779919a4" providerId="LiveId" clId="{03D8BE82-102E-5842-96D4-AE390DAA9372}" dt="2024-04-20T03:52:28.719" v="1978" actId="255"/>
          <ac:spMkLst>
            <pc:docMk/>
            <pc:sldMk cId="1666585532" sldId="2760"/>
            <ac:spMk id="7" creationId="{3DC73F52-8630-3936-0F04-2680DDF7D3C8}"/>
          </ac:spMkLst>
        </pc:spChg>
        <pc:picChg chg="add del mod">
          <ac:chgData name="Xin Luo" userId="82312ee5779919a4" providerId="LiveId" clId="{03D8BE82-102E-5842-96D4-AE390DAA9372}" dt="2024-04-20T03:42:55.889" v="1740" actId="478"/>
          <ac:picMkLst>
            <pc:docMk/>
            <pc:sldMk cId="1666585532" sldId="2760"/>
            <ac:picMk id="4" creationId="{6BFD6240-B7C4-71A1-DA17-1E942CB8DCBB}"/>
          </ac:picMkLst>
        </pc:picChg>
        <pc:picChg chg="add mod">
          <ac:chgData name="Xin Luo" userId="82312ee5779919a4" providerId="LiveId" clId="{03D8BE82-102E-5842-96D4-AE390DAA9372}" dt="2024-04-20T03:52:11.250" v="1972" actId="1076"/>
          <ac:picMkLst>
            <pc:docMk/>
            <pc:sldMk cId="1666585532" sldId="2760"/>
            <ac:picMk id="1026" creationId="{E2A70009-91D7-A696-27E7-E046F21F93E0}"/>
          </ac:picMkLst>
        </pc:picChg>
      </pc:sldChg>
      <pc:sldChg chg="modSp add mod">
        <pc:chgData name="Xin Luo" userId="82312ee5779919a4" providerId="LiveId" clId="{03D8BE82-102E-5842-96D4-AE390DAA9372}" dt="2024-04-20T10:36:23.695" v="8069" actId="20577"/>
        <pc:sldMkLst>
          <pc:docMk/>
          <pc:sldMk cId="4141385002" sldId="2761"/>
        </pc:sldMkLst>
        <pc:spChg chg="mod">
          <ac:chgData name="Xin Luo" userId="82312ee5779919a4" providerId="LiveId" clId="{03D8BE82-102E-5842-96D4-AE390DAA9372}" dt="2024-04-20T10:36:23.695" v="8069" actId="20577"/>
          <ac:spMkLst>
            <pc:docMk/>
            <pc:sldMk cId="4141385002" sldId="2761"/>
            <ac:spMk id="7" creationId="{00000000-0000-0000-0000-000000000000}"/>
          </ac:spMkLst>
        </pc:spChg>
      </pc:sldChg>
      <pc:sldChg chg="addSp delSp modSp add mod modNotesTx">
        <pc:chgData name="Xin Luo" userId="82312ee5779919a4" providerId="LiveId" clId="{03D8BE82-102E-5842-96D4-AE390DAA9372}" dt="2024-04-20T10:36:36.092" v="8082"/>
        <pc:sldMkLst>
          <pc:docMk/>
          <pc:sldMk cId="494802392" sldId="2762"/>
        </pc:sldMkLst>
        <pc:spChg chg="del">
          <ac:chgData name="Xin Luo" userId="82312ee5779919a4" providerId="LiveId" clId="{03D8BE82-102E-5842-96D4-AE390DAA9372}" dt="2024-04-20T04:05:24.049" v="2113" actId="478"/>
          <ac:spMkLst>
            <pc:docMk/>
            <pc:sldMk cId="494802392" sldId="2762"/>
            <ac:spMk id="2" creationId="{631AADB6-C88A-D817-4683-FC087E4E240F}"/>
          </ac:spMkLst>
        </pc:spChg>
        <pc:spChg chg="mod">
          <ac:chgData name="Xin Luo" userId="82312ee5779919a4" providerId="LiveId" clId="{03D8BE82-102E-5842-96D4-AE390DAA9372}" dt="2024-04-20T10:36:36.092" v="8082"/>
          <ac:spMkLst>
            <pc:docMk/>
            <pc:sldMk cId="494802392" sldId="2762"/>
            <ac:spMk id="3" creationId="{00000000-0000-0000-0000-000000000000}"/>
          </ac:spMkLst>
        </pc:spChg>
        <pc:spChg chg="add del mod">
          <ac:chgData name="Xin Luo" userId="82312ee5779919a4" providerId="LiveId" clId="{03D8BE82-102E-5842-96D4-AE390DAA9372}" dt="2024-04-20T04:13:07.630" v="2361"/>
          <ac:spMkLst>
            <pc:docMk/>
            <pc:sldMk cId="494802392" sldId="2762"/>
            <ac:spMk id="4" creationId="{00F852D3-C55A-4435-2706-9E9F1D5B8832}"/>
          </ac:spMkLst>
        </pc:spChg>
        <pc:spChg chg="add del mod">
          <ac:chgData name="Xin Luo" userId="82312ee5779919a4" providerId="LiveId" clId="{03D8BE82-102E-5842-96D4-AE390DAA9372}" dt="2024-04-20T05:03:41.788" v="3440" actId="478"/>
          <ac:spMkLst>
            <pc:docMk/>
            <pc:sldMk cId="494802392" sldId="2762"/>
            <ac:spMk id="5" creationId="{391F20A3-5027-A054-610D-0134293D29EB}"/>
          </ac:spMkLst>
        </pc:spChg>
        <pc:spChg chg="del">
          <ac:chgData name="Xin Luo" userId="82312ee5779919a4" providerId="LiveId" clId="{03D8BE82-102E-5842-96D4-AE390DAA9372}" dt="2024-04-20T04:05:10.880" v="2101" actId="478"/>
          <ac:spMkLst>
            <pc:docMk/>
            <pc:sldMk cId="494802392" sldId="2762"/>
            <ac:spMk id="6" creationId="{88165BBC-4B6C-D110-B323-A083CEFFC0D0}"/>
          </ac:spMkLst>
        </pc:spChg>
        <pc:spChg chg="mod">
          <ac:chgData name="Xin Luo" userId="82312ee5779919a4" providerId="LiveId" clId="{03D8BE82-102E-5842-96D4-AE390DAA9372}" dt="2024-04-20T05:51:17.627" v="5248" actId="403"/>
          <ac:spMkLst>
            <pc:docMk/>
            <pc:sldMk cId="494802392" sldId="2762"/>
            <ac:spMk id="7" creationId="{3DC73F52-8630-3936-0F04-2680DDF7D3C8}"/>
          </ac:spMkLst>
        </pc:spChg>
        <pc:spChg chg="add del mod">
          <ac:chgData name="Xin Luo" userId="82312ee5779919a4" providerId="LiveId" clId="{03D8BE82-102E-5842-96D4-AE390DAA9372}" dt="2024-04-20T04:13:39.062" v="2370" actId="478"/>
          <ac:spMkLst>
            <pc:docMk/>
            <pc:sldMk cId="494802392" sldId="2762"/>
            <ac:spMk id="8" creationId="{F70A92D2-62DD-20D1-59DE-D20D781170DA}"/>
          </ac:spMkLst>
        </pc:spChg>
        <pc:picChg chg="del">
          <ac:chgData name="Xin Luo" userId="82312ee5779919a4" providerId="LiveId" clId="{03D8BE82-102E-5842-96D4-AE390DAA9372}" dt="2024-04-20T04:05:09.093" v="2100" actId="478"/>
          <ac:picMkLst>
            <pc:docMk/>
            <pc:sldMk cId="494802392" sldId="2762"/>
            <ac:picMk id="1026" creationId="{E2A70009-91D7-A696-27E7-E046F21F93E0}"/>
          </ac:picMkLst>
        </pc:picChg>
        <pc:picChg chg="add del mod">
          <ac:chgData name="Xin Luo" userId="82312ee5779919a4" providerId="LiveId" clId="{03D8BE82-102E-5842-96D4-AE390DAA9372}" dt="2024-04-20T04:13:45.508" v="2372" actId="478"/>
          <ac:picMkLst>
            <pc:docMk/>
            <pc:sldMk cId="494802392" sldId="2762"/>
            <ac:picMk id="3074" creationId="{A93D9339-5B78-DC62-8182-2422701133CC}"/>
          </ac:picMkLst>
        </pc:picChg>
      </pc:sldChg>
      <pc:sldChg chg="modSp add mod">
        <pc:chgData name="Xin Luo" userId="82312ee5779919a4" providerId="LiveId" clId="{03D8BE82-102E-5842-96D4-AE390DAA9372}" dt="2024-04-20T10:36:47.214" v="8088" actId="20577"/>
        <pc:sldMkLst>
          <pc:docMk/>
          <pc:sldMk cId="474826622" sldId="2763"/>
        </pc:sldMkLst>
        <pc:spChg chg="mod">
          <ac:chgData name="Xin Luo" userId="82312ee5779919a4" providerId="LiveId" clId="{03D8BE82-102E-5842-96D4-AE390DAA9372}" dt="2024-04-20T10:36:47.214" v="8088" actId="20577"/>
          <ac:spMkLst>
            <pc:docMk/>
            <pc:sldMk cId="474826622" sldId="2763"/>
            <ac:spMk id="7" creationId="{00000000-0000-0000-0000-000000000000}"/>
          </ac:spMkLst>
        </pc:spChg>
      </pc:sldChg>
      <pc:sldChg chg="addSp modSp add mod">
        <pc:chgData name="Xin Luo" userId="82312ee5779919a4" providerId="LiveId" clId="{03D8BE82-102E-5842-96D4-AE390DAA9372}" dt="2024-04-20T10:37:00.886" v="8108"/>
        <pc:sldMkLst>
          <pc:docMk/>
          <pc:sldMk cId="3863585509" sldId="2764"/>
        </pc:sldMkLst>
        <pc:spChg chg="mod">
          <ac:chgData name="Xin Luo" userId="82312ee5779919a4" providerId="LiveId" clId="{03D8BE82-102E-5842-96D4-AE390DAA9372}" dt="2024-04-20T10:37:00.886" v="8108"/>
          <ac:spMkLst>
            <pc:docMk/>
            <pc:sldMk cId="3863585509" sldId="2764"/>
            <ac:spMk id="3" creationId="{00000000-0000-0000-0000-000000000000}"/>
          </ac:spMkLst>
        </pc:spChg>
        <pc:spChg chg="mod">
          <ac:chgData name="Xin Luo" userId="82312ee5779919a4" providerId="LiveId" clId="{03D8BE82-102E-5842-96D4-AE390DAA9372}" dt="2024-04-20T08:45:45.920" v="6865" actId="14100"/>
          <ac:spMkLst>
            <pc:docMk/>
            <pc:sldMk cId="3863585509" sldId="2764"/>
            <ac:spMk id="7" creationId="{3DC73F52-8630-3936-0F04-2680DDF7D3C8}"/>
          </ac:spMkLst>
        </pc:spChg>
        <pc:picChg chg="add mod">
          <ac:chgData name="Xin Luo" userId="82312ee5779919a4" providerId="LiveId" clId="{03D8BE82-102E-5842-96D4-AE390DAA9372}" dt="2024-04-20T08:45:50.583" v="6867" actId="14100"/>
          <ac:picMkLst>
            <pc:docMk/>
            <pc:sldMk cId="3863585509" sldId="2764"/>
            <ac:picMk id="4" creationId="{8448FBC6-0309-9521-7678-5CC1BA45D353}"/>
          </ac:picMkLst>
        </pc:picChg>
      </pc:sldChg>
      <pc:sldChg chg="addSp delSp modSp add mod ord">
        <pc:chgData name="Xin Luo" userId="82312ee5779919a4" providerId="LiveId" clId="{03D8BE82-102E-5842-96D4-AE390DAA9372}" dt="2024-04-20T10:36:30.054" v="8081" actId="20577"/>
        <pc:sldMkLst>
          <pc:docMk/>
          <pc:sldMk cId="4055009631" sldId="2765"/>
        </pc:sldMkLst>
        <pc:spChg chg="mod">
          <ac:chgData name="Xin Luo" userId="82312ee5779919a4" providerId="LiveId" clId="{03D8BE82-102E-5842-96D4-AE390DAA9372}" dt="2024-04-20T10:36:30.054" v="8081" actId="20577"/>
          <ac:spMkLst>
            <pc:docMk/>
            <pc:sldMk cId="4055009631" sldId="2765"/>
            <ac:spMk id="3" creationId="{00000000-0000-0000-0000-000000000000}"/>
          </ac:spMkLst>
        </pc:spChg>
        <pc:spChg chg="mod">
          <ac:chgData name="Xin Luo" userId="82312ee5779919a4" providerId="LiveId" clId="{03D8BE82-102E-5842-96D4-AE390DAA9372}" dt="2024-04-20T05:51:07.371" v="5246" actId="403"/>
          <ac:spMkLst>
            <pc:docMk/>
            <pc:sldMk cId="4055009631" sldId="2765"/>
            <ac:spMk id="7" creationId="{3DC73F52-8630-3936-0F04-2680DDF7D3C8}"/>
          </ac:spMkLst>
        </pc:spChg>
        <pc:picChg chg="add del mod">
          <ac:chgData name="Xin Luo" userId="82312ee5779919a4" providerId="LiveId" clId="{03D8BE82-102E-5842-96D4-AE390DAA9372}" dt="2024-04-20T05:43:55.540" v="4852" actId="478"/>
          <ac:picMkLst>
            <pc:docMk/>
            <pc:sldMk cId="4055009631" sldId="2765"/>
            <ac:picMk id="4" creationId="{9FEF0797-8ADD-A61D-44E7-F60784A7B64E}"/>
          </ac:picMkLst>
        </pc:picChg>
        <pc:picChg chg="add mod">
          <ac:chgData name="Xin Luo" userId="82312ee5779919a4" providerId="LiveId" clId="{03D8BE82-102E-5842-96D4-AE390DAA9372}" dt="2024-04-20T05:50:54.619" v="5244" actId="14100"/>
          <ac:picMkLst>
            <pc:docMk/>
            <pc:sldMk cId="4055009631" sldId="2765"/>
            <ac:picMk id="6" creationId="{B0E7E43C-293E-F898-21C5-4AFE31CA8F11}"/>
          </ac:picMkLst>
        </pc:picChg>
      </pc:sldChg>
      <pc:sldChg chg="addSp delSp modSp add mod modNotesTx">
        <pc:chgData name="Xin Luo" userId="82312ee5779919a4" providerId="LiveId" clId="{03D8BE82-102E-5842-96D4-AE390DAA9372}" dt="2024-04-20T10:36:42.029" v="8083"/>
        <pc:sldMkLst>
          <pc:docMk/>
          <pc:sldMk cId="2576220137" sldId="2766"/>
        </pc:sldMkLst>
        <pc:spChg chg="mod">
          <ac:chgData name="Xin Luo" userId="82312ee5779919a4" providerId="LiveId" clId="{03D8BE82-102E-5842-96D4-AE390DAA9372}" dt="2024-04-20T10:36:42.029" v="8083"/>
          <ac:spMkLst>
            <pc:docMk/>
            <pc:sldMk cId="2576220137" sldId="2766"/>
            <ac:spMk id="3" creationId="{00000000-0000-0000-0000-000000000000}"/>
          </ac:spMkLst>
        </pc:spChg>
        <pc:spChg chg="mod">
          <ac:chgData name="Xin Luo" userId="82312ee5779919a4" providerId="LiveId" clId="{03D8BE82-102E-5842-96D4-AE390DAA9372}" dt="2024-04-20T06:05:15.497" v="5443"/>
          <ac:spMkLst>
            <pc:docMk/>
            <pc:sldMk cId="2576220137" sldId="2766"/>
            <ac:spMk id="6" creationId="{7CC583DC-27CF-2628-8425-2BFBD8D24032}"/>
          </ac:spMkLst>
        </pc:spChg>
        <pc:spChg chg="mod">
          <ac:chgData name="Xin Luo" userId="82312ee5779919a4" providerId="LiveId" clId="{03D8BE82-102E-5842-96D4-AE390DAA9372}" dt="2024-04-20T06:07:22.104" v="5473" actId="14100"/>
          <ac:spMkLst>
            <pc:docMk/>
            <pc:sldMk cId="2576220137" sldId="2766"/>
            <ac:spMk id="7" creationId="{3DC73F52-8630-3936-0F04-2680DDF7D3C8}"/>
          </ac:spMkLst>
        </pc:spChg>
        <pc:spChg chg="mod">
          <ac:chgData name="Xin Luo" userId="82312ee5779919a4" providerId="LiveId" clId="{03D8BE82-102E-5842-96D4-AE390DAA9372}" dt="2024-04-20T06:05:15.497" v="5443"/>
          <ac:spMkLst>
            <pc:docMk/>
            <pc:sldMk cId="2576220137" sldId="2766"/>
            <ac:spMk id="10" creationId="{275BA661-CE1A-C831-D58F-DC86728B736A}"/>
          </ac:spMkLst>
        </pc:spChg>
        <pc:spChg chg="mod">
          <ac:chgData name="Xin Luo" userId="82312ee5779919a4" providerId="LiveId" clId="{03D8BE82-102E-5842-96D4-AE390DAA9372}" dt="2024-04-20T06:05:15.497" v="5443"/>
          <ac:spMkLst>
            <pc:docMk/>
            <pc:sldMk cId="2576220137" sldId="2766"/>
            <ac:spMk id="13" creationId="{69FDA1A6-F072-5A6D-11EC-D44983009081}"/>
          </ac:spMkLst>
        </pc:spChg>
        <pc:spChg chg="mod">
          <ac:chgData name="Xin Luo" userId="82312ee5779919a4" providerId="LiveId" clId="{03D8BE82-102E-5842-96D4-AE390DAA9372}" dt="2024-04-20T06:05:15.497" v="5443"/>
          <ac:spMkLst>
            <pc:docMk/>
            <pc:sldMk cId="2576220137" sldId="2766"/>
            <ac:spMk id="16" creationId="{A7B23D92-5318-93BB-DD30-9EF455846D86}"/>
          </ac:spMkLst>
        </pc:spChg>
        <pc:spChg chg="mod">
          <ac:chgData name="Xin Luo" userId="82312ee5779919a4" providerId="LiveId" clId="{03D8BE82-102E-5842-96D4-AE390DAA9372}" dt="2024-04-20T06:05:15.497" v="5443"/>
          <ac:spMkLst>
            <pc:docMk/>
            <pc:sldMk cId="2576220137" sldId="2766"/>
            <ac:spMk id="18" creationId="{2F61B8D1-E685-0C22-9788-A19ED9F299EC}"/>
          </ac:spMkLst>
        </pc:spChg>
        <pc:spChg chg="mod">
          <ac:chgData name="Xin Luo" userId="82312ee5779919a4" providerId="LiveId" clId="{03D8BE82-102E-5842-96D4-AE390DAA9372}" dt="2024-04-20T06:05:15.497" v="5443"/>
          <ac:spMkLst>
            <pc:docMk/>
            <pc:sldMk cId="2576220137" sldId="2766"/>
            <ac:spMk id="20" creationId="{49204F76-2A32-03B4-0984-6BCDC18D8384}"/>
          </ac:spMkLst>
        </pc:spChg>
        <pc:spChg chg="add mod">
          <ac:chgData name="Xin Luo" userId="82312ee5779919a4" providerId="LiveId" clId="{03D8BE82-102E-5842-96D4-AE390DAA9372}" dt="2024-04-20T06:07:49.402" v="5493" actId="113"/>
          <ac:spMkLst>
            <pc:docMk/>
            <pc:sldMk cId="2576220137" sldId="2766"/>
            <ac:spMk id="22" creationId="{C8AE29E5-016E-3D39-65E9-F950BA236AF7}"/>
          </ac:spMkLst>
        </pc:spChg>
        <pc:grpChg chg="add mod">
          <ac:chgData name="Xin Luo" userId="82312ee5779919a4" providerId="LiveId" clId="{03D8BE82-102E-5842-96D4-AE390DAA9372}" dt="2024-04-20T06:07:24.289" v="5474" actId="1076"/>
          <ac:grpSpMkLst>
            <pc:docMk/>
            <pc:sldMk cId="2576220137" sldId="2766"/>
            <ac:grpSpMk id="5" creationId="{CF7788B2-BD8B-AD79-E75D-33596031297D}"/>
          </ac:grpSpMkLst>
        </pc:grpChg>
        <pc:grpChg chg="add mod">
          <ac:chgData name="Xin Luo" userId="82312ee5779919a4" providerId="LiveId" clId="{03D8BE82-102E-5842-96D4-AE390DAA9372}" dt="2024-04-20T06:07:26.638" v="5475" actId="1076"/>
          <ac:grpSpMkLst>
            <pc:docMk/>
            <pc:sldMk cId="2576220137" sldId="2766"/>
            <ac:grpSpMk id="14" creationId="{E3F4E922-AEAB-6C6A-61F0-F869A3EA56B2}"/>
          </ac:grpSpMkLst>
        </pc:grpChg>
        <pc:picChg chg="add del mod modCrop">
          <ac:chgData name="Xin Luo" userId="82312ee5779919a4" providerId="LiveId" clId="{03D8BE82-102E-5842-96D4-AE390DAA9372}" dt="2024-04-20T06:05:14.878" v="5442" actId="478"/>
          <ac:picMkLst>
            <pc:docMk/>
            <pc:sldMk cId="2576220137" sldId="2766"/>
            <ac:picMk id="4" creationId="{71CA1A8A-01FB-3274-03E9-EC3D07EC9177}"/>
          </ac:picMkLst>
        </pc:picChg>
        <pc:cxnChg chg="mod">
          <ac:chgData name="Xin Luo" userId="82312ee5779919a4" providerId="LiveId" clId="{03D8BE82-102E-5842-96D4-AE390DAA9372}" dt="2024-04-20T06:05:15.497" v="5443"/>
          <ac:cxnSpMkLst>
            <pc:docMk/>
            <pc:sldMk cId="2576220137" sldId="2766"/>
            <ac:cxnSpMk id="8" creationId="{AE5B8511-6510-1A89-3485-7FC27C0E7DA9}"/>
          </ac:cxnSpMkLst>
        </pc:cxnChg>
        <pc:cxnChg chg="mod">
          <ac:chgData name="Xin Luo" userId="82312ee5779919a4" providerId="LiveId" clId="{03D8BE82-102E-5842-96D4-AE390DAA9372}" dt="2024-04-20T06:05:15.497" v="5443"/>
          <ac:cxnSpMkLst>
            <pc:docMk/>
            <pc:sldMk cId="2576220137" sldId="2766"/>
            <ac:cxnSpMk id="9" creationId="{46CC3551-E177-B317-527C-53AA8A822065}"/>
          </ac:cxnSpMkLst>
        </pc:cxnChg>
        <pc:cxnChg chg="mod">
          <ac:chgData name="Xin Luo" userId="82312ee5779919a4" providerId="LiveId" clId="{03D8BE82-102E-5842-96D4-AE390DAA9372}" dt="2024-04-20T06:05:15.497" v="5443"/>
          <ac:cxnSpMkLst>
            <pc:docMk/>
            <pc:sldMk cId="2576220137" sldId="2766"/>
            <ac:cxnSpMk id="11" creationId="{90792337-4E66-2045-F3B6-ED7DBE4C18BA}"/>
          </ac:cxnSpMkLst>
        </pc:cxnChg>
        <pc:cxnChg chg="mod">
          <ac:chgData name="Xin Luo" userId="82312ee5779919a4" providerId="LiveId" clId="{03D8BE82-102E-5842-96D4-AE390DAA9372}" dt="2024-04-20T06:05:15.497" v="5443"/>
          <ac:cxnSpMkLst>
            <pc:docMk/>
            <pc:sldMk cId="2576220137" sldId="2766"/>
            <ac:cxnSpMk id="12" creationId="{88906FF0-109C-3534-075A-D257256E590C}"/>
          </ac:cxnSpMkLst>
        </pc:cxnChg>
        <pc:cxnChg chg="mod">
          <ac:chgData name="Xin Luo" userId="82312ee5779919a4" providerId="LiveId" clId="{03D8BE82-102E-5842-96D4-AE390DAA9372}" dt="2024-04-20T06:05:15.497" v="5443"/>
          <ac:cxnSpMkLst>
            <pc:docMk/>
            <pc:sldMk cId="2576220137" sldId="2766"/>
            <ac:cxnSpMk id="15" creationId="{A6B335EC-29BA-EC4C-E723-F4D7571A16AC}"/>
          </ac:cxnSpMkLst>
        </pc:cxnChg>
        <pc:cxnChg chg="mod">
          <ac:chgData name="Xin Luo" userId="82312ee5779919a4" providerId="LiveId" clId="{03D8BE82-102E-5842-96D4-AE390DAA9372}" dt="2024-04-20T06:05:15.497" v="5443"/>
          <ac:cxnSpMkLst>
            <pc:docMk/>
            <pc:sldMk cId="2576220137" sldId="2766"/>
            <ac:cxnSpMk id="17" creationId="{411DABFD-2ED5-04EC-F637-2FCEBFC1359C}"/>
          </ac:cxnSpMkLst>
        </pc:cxnChg>
        <pc:cxnChg chg="mod">
          <ac:chgData name="Xin Luo" userId="82312ee5779919a4" providerId="LiveId" clId="{03D8BE82-102E-5842-96D4-AE390DAA9372}" dt="2024-04-20T06:05:15.497" v="5443"/>
          <ac:cxnSpMkLst>
            <pc:docMk/>
            <pc:sldMk cId="2576220137" sldId="2766"/>
            <ac:cxnSpMk id="19" creationId="{8FEED9C7-0F99-416B-284B-0CE38B36C03D}"/>
          </ac:cxnSpMkLst>
        </pc:cxnChg>
      </pc:sldChg>
      <pc:sldChg chg="delSp modSp add del mod">
        <pc:chgData name="Xin Luo" userId="82312ee5779919a4" providerId="LiveId" clId="{03D8BE82-102E-5842-96D4-AE390DAA9372}" dt="2024-04-20T05:46:45.199" v="5130" actId="2696"/>
        <pc:sldMkLst>
          <pc:docMk/>
          <pc:sldMk cId="3093686517" sldId="2767"/>
        </pc:sldMkLst>
        <pc:spChg chg="mod">
          <ac:chgData name="Xin Luo" userId="82312ee5779919a4" providerId="LiveId" clId="{03D8BE82-102E-5842-96D4-AE390DAA9372}" dt="2024-04-20T05:40:56.879" v="4848" actId="20577"/>
          <ac:spMkLst>
            <pc:docMk/>
            <pc:sldMk cId="3093686517" sldId="2767"/>
            <ac:spMk id="7" creationId="{3DC73F52-8630-3936-0F04-2680DDF7D3C8}"/>
          </ac:spMkLst>
        </pc:spChg>
        <pc:picChg chg="del">
          <ac:chgData name="Xin Luo" userId="82312ee5779919a4" providerId="LiveId" clId="{03D8BE82-102E-5842-96D4-AE390DAA9372}" dt="2024-04-20T05:40:54.739" v="4847" actId="478"/>
          <ac:picMkLst>
            <pc:docMk/>
            <pc:sldMk cId="3093686517" sldId="2767"/>
            <ac:picMk id="4" creationId="{9FEF0797-8ADD-A61D-44E7-F60784A7B64E}"/>
          </ac:picMkLst>
        </pc:picChg>
      </pc:sldChg>
      <pc:sldChg chg="modSp add mod">
        <pc:chgData name="Xin Luo" userId="82312ee5779919a4" providerId="LiveId" clId="{03D8BE82-102E-5842-96D4-AE390DAA9372}" dt="2024-04-20T10:37:04.130" v="8109"/>
        <pc:sldMkLst>
          <pc:docMk/>
          <pc:sldMk cId="3890180169" sldId="2767"/>
        </pc:sldMkLst>
        <pc:spChg chg="mod">
          <ac:chgData name="Xin Luo" userId="82312ee5779919a4" providerId="LiveId" clId="{03D8BE82-102E-5842-96D4-AE390DAA9372}" dt="2024-04-20T10:37:04.130" v="8109"/>
          <ac:spMkLst>
            <pc:docMk/>
            <pc:sldMk cId="3890180169" sldId="2767"/>
            <ac:spMk id="3" creationId="{00000000-0000-0000-0000-000000000000}"/>
          </ac:spMkLst>
        </pc:spChg>
        <pc:spChg chg="mod">
          <ac:chgData name="Xin Luo" userId="82312ee5779919a4" providerId="LiveId" clId="{03D8BE82-102E-5842-96D4-AE390DAA9372}" dt="2024-04-20T08:46:03.948" v="6868" actId="2710"/>
          <ac:spMkLst>
            <pc:docMk/>
            <pc:sldMk cId="3890180169" sldId="2767"/>
            <ac:spMk id="7" creationId="{3DC73F52-8630-3936-0F04-2680DDF7D3C8}"/>
          </ac:spMkLst>
        </pc:spChg>
      </pc:sldChg>
      <pc:sldChg chg="addSp delSp modSp add del mod">
        <pc:chgData name="Xin Luo" userId="82312ee5779919a4" providerId="LiveId" clId="{03D8BE82-102E-5842-96D4-AE390DAA9372}" dt="2024-04-20T06:07:54.146" v="5494" actId="2696"/>
        <pc:sldMkLst>
          <pc:docMk/>
          <pc:sldMk cId="2963606181" sldId="2768"/>
        </pc:sldMkLst>
        <pc:spChg chg="add del mod">
          <ac:chgData name="Xin Luo" userId="82312ee5779919a4" providerId="LiveId" clId="{03D8BE82-102E-5842-96D4-AE390DAA9372}" dt="2024-04-20T05:58:26.931" v="5287" actId="478"/>
          <ac:spMkLst>
            <pc:docMk/>
            <pc:sldMk cId="2963606181" sldId="2768"/>
            <ac:spMk id="2" creationId="{8A90DE05-9A36-DAF1-3421-D0C236869A10}"/>
          </ac:spMkLst>
        </pc:spChg>
        <pc:spChg chg="add del mod">
          <ac:chgData name="Xin Luo" userId="82312ee5779919a4" providerId="LiveId" clId="{03D8BE82-102E-5842-96D4-AE390DAA9372}" dt="2024-04-20T05:58:30.788" v="5288" actId="478"/>
          <ac:spMkLst>
            <pc:docMk/>
            <pc:sldMk cId="2963606181" sldId="2768"/>
            <ac:spMk id="5" creationId="{5BBE7F59-277A-6A94-EBE8-75A91F1F87BB}"/>
          </ac:spMkLst>
        </pc:spChg>
        <pc:spChg chg="add del mod">
          <ac:chgData name="Xin Luo" userId="82312ee5779919a4" providerId="LiveId" clId="{03D8BE82-102E-5842-96D4-AE390DAA9372}" dt="2024-04-20T05:59:20.553" v="5296" actId="478"/>
          <ac:spMkLst>
            <pc:docMk/>
            <pc:sldMk cId="2963606181" sldId="2768"/>
            <ac:spMk id="6" creationId="{59EB1FF8-8F81-1528-873E-CBC2356DEC9A}"/>
          </ac:spMkLst>
        </pc:spChg>
        <pc:spChg chg="del">
          <ac:chgData name="Xin Luo" userId="82312ee5779919a4" providerId="LiveId" clId="{03D8BE82-102E-5842-96D4-AE390DAA9372}" dt="2024-04-20T05:56:45.877" v="5259" actId="478"/>
          <ac:spMkLst>
            <pc:docMk/>
            <pc:sldMk cId="2963606181" sldId="2768"/>
            <ac:spMk id="7" creationId="{3DC73F52-8630-3936-0F04-2680DDF7D3C8}"/>
          </ac:spMkLst>
        </pc:spChg>
        <pc:spChg chg="add mod">
          <ac:chgData name="Xin Luo" userId="82312ee5779919a4" providerId="LiveId" clId="{03D8BE82-102E-5842-96D4-AE390DAA9372}" dt="2024-04-20T06:05:10.724" v="5441" actId="164"/>
          <ac:spMkLst>
            <pc:docMk/>
            <pc:sldMk cId="2963606181" sldId="2768"/>
            <ac:spMk id="10" creationId="{09CE2E7F-B3B8-2A69-770A-D3FC2F5497CD}"/>
          </ac:spMkLst>
        </pc:spChg>
        <pc:spChg chg="add mod">
          <ac:chgData name="Xin Luo" userId="82312ee5779919a4" providerId="LiveId" clId="{03D8BE82-102E-5842-96D4-AE390DAA9372}" dt="2024-04-20T06:05:10.724" v="5441" actId="164"/>
          <ac:spMkLst>
            <pc:docMk/>
            <pc:sldMk cId="2963606181" sldId="2768"/>
            <ac:spMk id="20" creationId="{2BCE25B3-A276-18CD-1D0F-A5C0D3626D2F}"/>
          </ac:spMkLst>
        </pc:spChg>
        <pc:spChg chg="add mod">
          <ac:chgData name="Xin Luo" userId="82312ee5779919a4" providerId="LiveId" clId="{03D8BE82-102E-5842-96D4-AE390DAA9372}" dt="2024-04-20T06:05:10.724" v="5441" actId="164"/>
          <ac:spMkLst>
            <pc:docMk/>
            <pc:sldMk cId="2963606181" sldId="2768"/>
            <ac:spMk id="23" creationId="{1BE9FC16-BFC6-D4FF-F8F7-D5E73C051993}"/>
          </ac:spMkLst>
        </pc:spChg>
        <pc:spChg chg="add mod">
          <ac:chgData name="Xin Luo" userId="82312ee5779919a4" providerId="LiveId" clId="{03D8BE82-102E-5842-96D4-AE390DAA9372}" dt="2024-04-20T06:05:02.874" v="5438" actId="164"/>
          <ac:spMkLst>
            <pc:docMk/>
            <pc:sldMk cId="2963606181" sldId="2768"/>
            <ac:spMk id="28" creationId="{EEB6AF00-E63D-0A93-10A8-91073E2CF586}"/>
          </ac:spMkLst>
        </pc:spChg>
        <pc:spChg chg="add mod">
          <ac:chgData name="Xin Luo" userId="82312ee5779919a4" providerId="LiveId" clId="{03D8BE82-102E-5842-96D4-AE390DAA9372}" dt="2024-04-20T06:05:02.874" v="5438" actId="164"/>
          <ac:spMkLst>
            <pc:docMk/>
            <pc:sldMk cId="2963606181" sldId="2768"/>
            <ac:spMk id="30" creationId="{8BB60DB3-532B-2ECB-9751-4B009A1AB96C}"/>
          </ac:spMkLst>
        </pc:spChg>
        <pc:spChg chg="add mod">
          <ac:chgData name="Xin Luo" userId="82312ee5779919a4" providerId="LiveId" clId="{03D8BE82-102E-5842-96D4-AE390DAA9372}" dt="2024-04-20T06:05:02.874" v="5438" actId="164"/>
          <ac:spMkLst>
            <pc:docMk/>
            <pc:sldMk cId="2963606181" sldId="2768"/>
            <ac:spMk id="32" creationId="{1BC3C12E-6533-DC7E-D40D-25DB4E186462}"/>
          </ac:spMkLst>
        </pc:spChg>
        <pc:grpChg chg="add mod">
          <ac:chgData name="Xin Luo" userId="82312ee5779919a4" providerId="LiveId" clId="{03D8BE82-102E-5842-96D4-AE390DAA9372}" dt="2024-04-20T06:05:02.874" v="5438" actId="164"/>
          <ac:grpSpMkLst>
            <pc:docMk/>
            <pc:sldMk cId="2963606181" sldId="2768"/>
            <ac:grpSpMk id="33" creationId="{F4EA74B2-2739-AD3F-B269-5874AF23E1D7}"/>
          </ac:grpSpMkLst>
        </pc:grpChg>
        <pc:grpChg chg="add mod">
          <ac:chgData name="Xin Luo" userId="82312ee5779919a4" providerId="LiveId" clId="{03D8BE82-102E-5842-96D4-AE390DAA9372}" dt="2024-04-20T06:05:10.724" v="5441" actId="164"/>
          <ac:grpSpMkLst>
            <pc:docMk/>
            <pc:sldMk cId="2963606181" sldId="2768"/>
            <ac:grpSpMk id="34" creationId="{CF470DED-C16A-C643-506D-521C24F573DE}"/>
          </ac:grpSpMkLst>
        </pc:grpChg>
        <pc:picChg chg="del mod">
          <ac:chgData name="Xin Luo" userId="82312ee5779919a4" providerId="LiveId" clId="{03D8BE82-102E-5842-96D4-AE390DAA9372}" dt="2024-04-20T05:58:24.981" v="5286" actId="478"/>
          <ac:picMkLst>
            <pc:docMk/>
            <pc:sldMk cId="2963606181" sldId="2768"/>
            <ac:picMk id="4" creationId="{71CA1A8A-01FB-3274-03E9-EC3D07EC9177}"/>
          </ac:picMkLst>
        </pc:picChg>
        <pc:picChg chg="add del mod">
          <ac:chgData name="Xin Luo" userId="82312ee5779919a4" providerId="LiveId" clId="{03D8BE82-102E-5842-96D4-AE390DAA9372}" dt="2024-04-20T06:04:53.856" v="5437" actId="478"/>
          <ac:picMkLst>
            <pc:docMk/>
            <pc:sldMk cId="2963606181" sldId="2768"/>
            <ac:picMk id="9" creationId="{C0D3ECE6-A64C-8D05-99BD-0E0951A53EC8}"/>
          </ac:picMkLst>
        </pc:picChg>
        <pc:cxnChg chg="add mod">
          <ac:chgData name="Xin Luo" userId="82312ee5779919a4" providerId="LiveId" clId="{03D8BE82-102E-5842-96D4-AE390DAA9372}" dt="2024-04-20T06:05:10.724" v="5441" actId="164"/>
          <ac:cxnSpMkLst>
            <pc:docMk/>
            <pc:sldMk cId="2963606181" sldId="2768"/>
            <ac:cxnSpMk id="12" creationId="{7AC502FC-6C3E-4B43-D474-70192CC19AC7}"/>
          </ac:cxnSpMkLst>
        </pc:cxnChg>
        <pc:cxnChg chg="add mod">
          <ac:chgData name="Xin Luo" userId="82312ee5779919a4" providerId="LiveId" clId="{03D8BE82-102E-5842-96D4-AE390DAA9372}" dt="2024-04-20T06:05:10.724" v="5441" actId="164"/>
          <ac:cxnSpMkLst>
            <pc:docMk/>
            <pc:sldMk cId="2963606181" sldId="2768"/>
            <ac:cxnSpMk id="15" creationId="{F8F56B68-DF64-3451-FB13-2FAAA350FCCB}"/>
          </ac:cxnSpMkLst>
        </pc:cxnChg>
        <pc:cxnChg chg="add mod">
          <ac:chgData name="Xin Luo" userId="82312ee5779919a4" providerId="LiveId" clId="{03D8BE82-102E-5842-96D4-AE390DAA9372}" dt="2024-04-20T06:05:10.724" v="5441" actId="164"/>
          <ac:cxnSpMkLst>
            <pc:docMk/>
            <pc:sldMk cId="2963606181" sldId="2768"/>
            <ac:cxnSpMk id="21" creationId="{B02ABEF5-690F-A230-138A-DDB8921EF8CB}"/>
          </ac:cxnSpMkLst>
        </pc:cxnChg>
        <pc:cxnChg chg="add mod">
          <ac:chgData name="Xin Luo" userId="82312ee5779919a4" providerId="LiveId" clId="{03D8BE82-102E-5842-96D4-AE390DAA9372}" dt="2024-04-20T06:05:10.724" v="5441" actId="164"/>
          <ac:cxnSpMkLst>
            <pc:docMk/>
            <pc:sldMk cId="2963606181" sldId="2768"/>
            <ac:cxnSpMk id="22" creationId="{7E017A09-397B-ACC6-2E54-368BC7D3992C}"/>
          </ac:cxnSpMkLst>
        </pc:cxnChg>
        <pc:cxnChg chg="add mod">
          <ac:chgData name="Xin Luo" userId="82312ee5779919a4" providerId="LiveId" clId="{03D8BE82-102E-5842-96D4-AE390DAA9372}" dt="2024-04-20T06:05:02.874" v="5438" actId="164"/>
          <ac:cxnSpMkLst>
            <pc:docMk/>
            <pc:sldMk cId="2963606181" sldId="2768"/>
            <ac:cxnSpMk id="25" creationId="{1125B459-06BC-F10B-C8C9-7816483804BE}"/>
          </ac:cxnSpMkLst>
        </pc:cxnChg>
        <pc:cxnChg chg="add mod">
          <ac:chgData name="Xin Luo" userId="82312ee5779919a4" providerId="LiveId" clId="{03D8BE82-102E-5842-96D4-AE390DAA9372}" dt="2024-04-20T06:05:02.874" v="5438" actId="164"/>
          <ac:cxnSpMkLst>
            <pc:docMk/>
            <pc:sldMk cId="2963606181" sldId="2768"/>
            <ac:cxnSpMk id="29" creationId="{FEF69BAF-152B-9CB0-D2AE-4F56479F4055}"/>
          </ac:cxnSpMkLst>
        </pc:cxnChg>
        <pc:cxnChg chg="add mod">
          <ac:chgData name="Xin Luo" userId="82312ee5779919a4" providerId="LiveId" clId="{03D8BE82-102E-5842-96D4-AE390DAA9372}" dt="2024-04-20T06:05:02.874" v="5438" actId="164"/>
          <ac:cxnSpMkLst>
            <pc:docMk/>
            <pc:sldMk cId="2963606181" sldId="2768"/>
            <ac:cxnSpMk id="31" creationId="{97EEDC1B-E1CC-FD4B-C435-7E9DF7F2A4C0}"/>
          </ac:cxnSpMkLst>
        </pc:cxnChg>
      </pc:sldChg>
      <pc:sldChg chg="addSp delSp modSp add mod">
        <pc:chgData name="Xin Luo" userId="82312ee5779919a4" providerId="LiveId" clId="{03D8BE82-102E-5842-96D4-AE390DAA9372}" dt="2024-04-20T10:36:55.159" v="8107" actId="20577"/>
        <pc:sldMkLst>
          <pc:docMk/>
          <pc:sldMk cId="3254934158" sldId="2768"/>
        </pc:sldMkLst>
        <pc:spChg chg="mod">
          <ac:chgData name="Xin Luo" userId="82312ee5779919a4" providerId="LiveId" clId="{03D8BE82-102E-5842-96D4-AE390DAA9372}" dt="2024-04-20T08:42:09.778" v="6812" actId="20577"/>
          <ac:spMkLst>
            <pc:docMk/>
            <pc:sldMk cId="3254934158" sldId="2768"/>
            <ac:spMk id="2" creationId="{631AADB6-C88A-D817-4683-FC087E4E240F}"/>
          </ac:spMkLst>
        </pc:spChg>
        <pc:spChg chg="mod">
          <ac:chgData name="Xin Luo" userId="82312ee5779919a4" providerId="LiveId" clId="{03D8BE82-102E-5842-96D4-AE390DAA9372}" dt="2024-04-20T10:36:55.159" v="8107" actId="20577"/>
          <ac:spMkLst>
            <pc:docMk/>
            <pc:sldMk cId="3254934158" sldId="2768"/>
            <ac:spMk id="3" creationId="{00000000-0000-0000-0000-000000000000}"/>
          </ac:spMkLst>
        </pc:spChg>
        <pc:spChg chg="add del mod">
          <ac:chgData name="Xin Luo" userId="82312ee5779919a4" providerId="LiveId" clId="{03D8BE82-102E-5842-96D4-AE390DAA9372}" dt="2024-04-20T07:44:53.499" v="5532" actId="478"/>
          <ac:spMkLst>
            <pc:docMk/>
            <pc:sldMk cId="3254934158" sldId="2768"/>
            <ac:spMk id="4" creationId="{F93C35E0-91A7-5606-3CFB-C8CF1264D5AE}"/>
          </ac:spMkLst>
        </pc:spChg>
        <pc:spChg chg="add del mod">
          <ac:chgData name="Xin Luo" userId="82312ee5779919a4" providerId="LiveId" clId="{03D8BE82-102E-5842-96D4-AE390DAA9372}" dt="2024-04-20T08:42:02.128" v="6795" actId="478"/>
          <ac:spMkLst>
            <pc:docMk/>
            <pc:sldMk cId="3254934158" sldId="2768"/>
            <ac:spMk id="18" creationId="{5AD5791D-6D1B-CCAC-AB01-B3CEFD9C8873}"/>
          </ac:spMkLst>
        </pc:spChg>
        <pc:spChg chg="add mod">
          <ac:chgData name="Xin Luo" userId="82312ee5779919a4" providerId="LiveId" clId="{03D8BE82-102E-5842-96D4-AE390DAA9372}" dt="2024-04-20T08:44:18.287" v="6857" actId="113"/>
          <ac:spMkLst>
            <pc:docMk/>
            <pc:sldMk cId="3254934158" sldId="2768"/>
            <ac:spMk id="20" creationId="{C77B9CDC-D93C-F229-2BCC-8467A31F3208}"/>
          </ac:spMkLst>
        </pc:spChg>
        <pc:grpChg chg="mod">
          <ac:chgData name="Xin Luo" userId="82312ee5779919a4" providerId="LiveId" clId="{03D8BE82-102E-5842-96D4-AE390DAA9372}" dt="2024-04-20T07:44:51.390" v="5530"/>
          <ac:grpSpMkLst>
            <pc:docMk/>
            <pc:sldMk cId="3254934158" sldId="2768"/>
            <ac:grpSpMk id="7" creationId="{FB42C50A-64BA-DA5F-F88A-F4F37C815DF1}"/>
          </ac:grpSpMkLst>
        </pc:grpChg>
        <pc:grpChg chg="add del mod">
          <ac:chgData name="Xin Luo" userId="82312ee5779919a4" providerId="LiveId" clId="{03D8BE82-102E-5842-96D4-AE390DAA9372}" dt="2024-04-20T08:41:59.537" v="6794" actId="478"/>
          <ac:grpSpMkLst>
            <pc:docMk/>
            <pc:sldMk cId="3254934158" sldId="2768"/>
            <ac:grpSpMk id="12" creationId="{8F49FEC3-0A3A-81CE-B4B0-D38380E2E1D1}"/>
          </ac:grpSpMkLst>
        </pc:grpChg>
        <pc:picChg chg="add mod">
          <ac:chgData name="Xin Luo" userId="82312ee5779919a4" providerId="LiveId" clId="{03D8BE82-102E-5842-96D4-AE390DAA9372}" dt="2024-04-20T07:45:09.176" v="5534"/>
          <ac:picMkLst>
            <pc:docMk/>
            <pc:sldMk cId="3254934158" sldId="2768"/>
            <ac:picMk id="8" creationId="{01FBE74F-09CF-63C4-4A13-3EE24B409D91}"/>
          </ac:picMkLst>
        </pc:picChg>
        <pc:picChg chg="add mod">
          <ac:chgData name="Xin Luo" userId="82312ee5779919a4" providerId="LiveId" clId="{03D8BE82-102E-5842-96D4-AE390DAA9372}" dt="2024-04-20T07:45:12.923" v="5536"/>
          <ac:picMkLst>
            <pc:docMk/>
            <pc:sldMk cId="3254934158" sldId="2768"/>
            <ac:picMk id="9" creationId="{2A923BFC-2BA3-13C7-FB35-102DCCA764BC}"/>
          </ac:picMkLst>
        </pc:picChg>
        <pc:picChg chg="add mod">
          <ac:chgData name="Xin Luo" userId="82312ee5779919a4" providerId="LiveId" clId="{03D8BE82-102E-5842-96D4-AE390DAA9372}" dt="2024-04-20T07:45:38.083" v="5543" actId="164"/>
          <ac:picMkLst>
            <pc:docMk/>
            <pc:sldMk cId="3254934158" sldId="2768"/>
            <ac:picMk id="11" creationId="{99203FEB-1DDA-5A61-614F-E9458D2DF842}"/>
          </ac:picMkLst>
        </pc:picChg>
        <pc:picChg chg="add del mod">
          <ac:chgData name="Xin Luo" userId="82312ee5779919a4" providerId="LiveId" clId="{03D8BE82-102E-5842-96D4-AE390DAA9372}" dt="2024-04-20T07:46:11.132" v="5553"/>
          <ac:picMkLst>
            <pc:docMk/>
            <pc:sldMk cId="3254934158" sldId="2768"/>
            <ac:picMk id="14" creationId="{64F3CF1E-8014-FBEE-D2D2-B472C14EB5B5}"/>
          </ac:picMkLst>
        </pc:picChg>
        <pc:picChg chg="add mod">
          <ac:chgData name="Xin Luo" userId="82312ee5779919a4" providerId="LiveId" clId="{03D8BE82-102E-5842-96D4-AE390DAA9372}" dt="2024-04-20T07:46:36.309" v="5562" actId="1076"/>
          <ac:picMkLst>
            <pc:docMk/>
            <pc:sldMk cId="3254934158" sldId="2768"/>
            <ac:picMk id="16" creationId="{EFE97194-B8C3-A455-C38D-73F4869CD63C}"/>
          </ac:picMkLst>
        </pc:picChg>
        <pc:picChg chg="mod">
          <ac:chgData name="Xin Luo" userId="82312ee5779919a4" providerId="LiveId" clId="{03D8BE82-102E-5842-96D4-AE390DAA9372}" dt="2024-04-20T07:45:38.083" v="5543" actId="164"/>
          <ac:picMkLst>
            <pc:docMk/>
            <pc:sldMk cId="3254934158" sldId="2768"/>
            <ac:picMk id="1026" creationId="{49818E55-CF60-98B8-4081-A70153E31B08}"/>
          </ac:picMkLst>
        </pc:picChg>
        <pc:inkChg chg="add del mod">
          <ac:chgData name="Xin Luo" userId="82312ee5779919a4" providerId="LiveId" clId="{03D8BE82-102E-5842-96D4-AE390DAA9372}" dt="2024-04-20T07:44:52.101" v="5531" actId="9405"/>
          <ac:inkMkLst>
            <pc:docMk/>
            <pc:sldMk cId="3254934158" sldId="2768"/>
            <ac:inkMk id="5" creationId="{69725E02-982A-FF32-C0C7-1E2A9CE9698F}"/>
          </ac:inkMkLst>
        </pc:inkChg>
        <pc:inkChg chg="add del mod">
          <ac:chgData name="Xin Luo" userId="82312ee5779919a4" providerId="LiveId" clId="{03D8BE82-102E-5842-96D4-AE390DAA9372}" dt="2024-04-20T07:44:51.390" v="5530"/>
          <ac:inkMkLst>
            <pc:docMk/>
            <pc:sldMk cId="3254934158" sldId="2768"/>
            <ac:inkMk id="6" creationId="{EA64705F-8821-AE48-A797-2805ADDDCF72}"/>
          </ac:inkMkLst>
        </pc:inkChg>
      </pc:sldChg>
      <pc:sldChg chg="addSp modSp add mod">
        <pc:chgData name="Xin Luo" userId="82312ee5779919a4" providerId="LiveId" clId="{03D8BE82-102E-5842-96D4-AE390DAA9372}" dt="2024-04-20T10:37:07.386" v="8110"/>
        <pc:sldMkLst>
          <pc:docMk/>
          <pc:sldMk cId="2679339334" sldId="2769"/>
        </pc:sldMkLst>
        <pc:spChg chg="mod">
          <ac:chgData name="Xin Luo" userId="82312ee5779919a4" providerId="LiveId" clId="{03D8BE82-102E-5842-96D4-AE390DAA9372}" dt="2024-04-20T10:37:07.386" v="8110"/>
          <ac:spMkLst>
            <pc:docMk/>
            <pc:sldMk cId="2679339334" sldId="2769"/>
            <ac:spMk id="3" creationId="{00000000-0000-0000-0000-000000000000}"/>
          </ac:spMkLst>
        </pc:spChg>
        <pc:spChg chg="mod">
          <ac:chgData name="Xin Luo" userId="82312ee5779919a4" providerId="LiveId" clId="{03D8BE82-102E-5842-96D4-AE390DAA9372}" dt="2024-04-20T08:04:04.166" v="5970" actId="1035"/>
          <ac:spMkLst>
            <pc:docMk/>
            <pc:sldMk cId="2679339334" sldId="2769"/>
            <ac:spMk id="7" creationId="{3DC73F52-8630-3936-0F04-2680DDF7D3C8}"/>
          </ac:spMkLst>
        </pc:spChg>
        <pc:spChg chg="add mod">
          <ac:chgData name="Xin Luo" userId="82312ee5779919a4" providerId="LiveId" clId="{03D8BE82-102E-5842-96D4-AE390DAA9372}" dt="2024-04-20T08:04:09.470" v="5973" actId="1036"/>
          <ac:spMkLst>
            <pc:docMk/>
            <pc:sldMk cId="2679339334" sldId="2769"/>
            <ac:spMk id="8" creationId="{CDE443BF-09C9-B781-FBB7-30F734CE4D77}"/>
          </ac:spMkLst>
        </pc:spChg>
        <pc:grpChg chg="add mod">
          <ac:chgData name="Xin Luo" userId="82312ee5779919a4" providerId="LiveId" clId="{03D8BE82-102E-5842-96D4-AE390DAA9372}" dt="2024-04-20T08:03:25.070" v="5962" actId="1076"/>
          <ac:grpSpMkLst>
            <pc:docMk/>
            <pc:sldMk cId="2679339334" sldId="2769"/>
            <ac:grpSpMk id="2" creationId="{BDA5AEE6-B0D8-A739-CBA5-8B4390A1C282}"/>
          </ac:grpSpMkLst>
        </pc:grpChg>
        <pc:picChg chg="mod">
          <ac:chgData name="Xin Luo" userId="82312ee5779919a4" providerId="LiveId" clId="{03D8BE82-102E-5842-96D4-AE390DAA9372}" dt="2024-04-20T08:02:16.456" v="5941"/>
          <ac:picMkLst>
            <pc:docMk/>
            <pc:sldMk cId="2679339334" sldId="2769"/>
            <ac:picMk id="4" creationId="{C6557D12-4159-D196-3149-E24E86767092}"/>
          </ac:picMkLst>
        </pc:picChg>
        <pc:picChg chg="mod">
          <ac:chgData name="Xin Luo" userId="82312ee5779919a4" providerId="LiveId" clId="{03D8BE82-102E-5842-96D4-AE390DAA9372}" dt="2024-04-20T08:02:16.456" v="5941"/>
          <ac:picMkLst>
            <pc:docMk/>
            <pc:sldMk cId="2679339334" sldId="2769"/>
            <ac:picMk id="5" creationId="{A15A497C-96E9-B412-EC21-588866C5F42C}"/>
          </ac:picMkLst>
        </pc:picChg>
      </pc:sldChg>
      <pc:sldChg chg="delSp modSp add mod modNotesTx">
        <pc:chgData name="Xin Luo" userId="82312ee5779919a4" providerId="LiveId" clId="{03D8BE82-102E-5842-96D4-AE390DAA9372}" dt="2024-04-20T10:37:11.236" v="8111"/>
        <pc:sldMkLst>
          <pc:docMk/>
          <pc:sldMk cId="2658418151" sldId="2770"/>
        </pc:sldMkLst>
        <pc:spChg chg="mod">
          <ac:chgData name="Xin Luo" userId="82312ee5779919a4" providerId="LiveId" clId="{03D8BE82-102E-5842-96D4-AE390DAA9372}" dt="2024-04-20T10:37:11.236" v="8111"/>
          <ac:spMkLst>
            <pc:docMk/>
            <pc:sldMk cId="2658418151" sldId="2770"/>
            <ac:spMk id="3" creationId="{00000000-0000-0000-0000-000000000000}"/>
          </ac:spMkLst>
        </pc:spChg>
        <pc:spChg chg="mod">
          <ac:chgData name="Xin Luo" userId="82312ee5779919a4" providerId="LiveId" clId="{03D8BE82-102E-5842-96D4-AE390DAA9372}" dt="2024-04-20T08:50:58.272" v="7130" actId="1035"/>
          <ac:spMkLst>
            <pc:docMk/>
            <pc:sldMk cId="2658418151" sldId="2770"/>
            <ac:spMk id="7" creationId="{3DC73F52-8630-3936-0F04-2680DDF7D3C8}"/>
          </ac:spMkLst>
        </pc:spChg>
        <pc:spChg chg="del">
          <ac:chgData name="Xin Luo" userId="82312ee5779919a4" providerId="LiveId" clId="{03D8BE82-102E-5842-96D4-AE390DAA9372}" dt="2024-04-20T08:04:25.842" v="5975" actId="478"/>
          <ac:spMkLst>
            <pc:docMk/>
            <pc:sldMk cId="2658418151" sldId="2770"/>
            <ac:spMk id="8" creationId="{CDE443BF-09C9-B781-FBB7-30F734CE4D77}"/>
          </ac:spMkLst>
        </pc:spChg>
        <pc:grpChg chg="del">
          <ac:chgData name="Xin Luo" userId="82312ee5779919a4" providerId="LiveId" clId="{03D8BE82-102E-5842-96D4-AE390DAA9372}" dt="2024-04-20T08:17:47.915" v="6213" actId="478"/>
          <ac:grpSpMkLst>
            <pc:docMk/>
            <pc:sldMk cId="2658418151" sldId="2770"/>
            <ac:grpSpMk id="2" creationId="{BDA5AEE6-B0D8-A739-CBA5-8B4390A1C282}"/>
          </ac:grpSpMkLst>
        </pc:grpChg>
      </pc:sldChg>
      <pc:sldChg chg="addSp delSp modSp add del mod ord">
        <pc:chgData name="Xin Luo" userId="82312ee5779919a4" providerId="LiveId" clId="{03D8BE82-102E-5842-96D4-AE390DAA9372}" dt="2024-04-20T12:05:50.515" v="8290" actId="113"/>
        <pc:sldMkLst>
          <pc:docMk/>
          <pc:sldMk cId="2158765538" sldId="2771"/>
        </pc:sldMkLst>
        <pc:spChg chg="mod">
          <ac:chgData name="Xin Luo" userId="82312ee5779919a4" providerId="LiveId" clId="{03D8BE82-102E-5842-96D4-AE390DAA9372}" dt="2024-04-20T10:37:19.286" v="8113"/>
          <ac:spMkLst>
            <pc:docMk/>
            <pc:sldMk cId="2158765538" sldId="2771"/>
            <ac:spMk id="3" creationId="{00000000-0000-0000-0000-000000000000}"/>
          </ac:spMkLst>
        </pc:spChg>
        <pc:spChg chg="mod">
          <ac:chgData name="Xin Luo" userId="82312ee5779919a4" providerId="LiveId" clId="{03D8BE82-102E-5842-96D4-AE390DAA9372}" dt="2024-04-20T12:05:50.515" v="8290" actId="113"/>
          <ac:spMkLst>
            <pc:docMk/>
            <pc:sldMk cId="2158765538" sldId="2771"/>
            <ac:spMk id="7" creationId="{3DC73F52-8630-3936-0F04-2680DDF7D3C8}"/>
          </ac:spMkLst>
        </pc:spChg>
        <pc:picChg chg="add del mod">
          <ac:chgData name="Xin Luo" userId="82312ee5779919a4" providerId="LiveId" clId="{03D8BE82-102E-5842-96D4-AE390DAA9372}" dt="2024-04-20T09:50:39.279" v="7546" actId="478"/>
          <ac:picMkLst>
            <pc:docMk/>
            <pc:sldMk cId="2158765538" sldId="2771"/>
            <ac:picMk id="4" creationId="{6B40898F-017B-4704-4329-C1DB1DB90D3C}"/>
          </ac:picMkLst>
        </pc:picChg>
        <pc:picChg chg="add del mod">
          <ac:chgData name="Xin Luo" userId="82312ee5779919a4" providerId="LiveId" clId="{03D8BE82-102E-5842-96D4-AE390DAA9372}" dt="2024-04-20T09:50:35.847" v="7544" actId="478"/>
          <ac:picMkLst>
            <pc:docMk/>
            <pc:sldMk cId="2158765538" sldId="2771"/>
            <ac:picMk id="6" creationId="{E86E0A14-6774-62E8-64B0-C10D839273A0}"/>
          </ac:picMkLst>
        </pc:picChg>
        <pc:picChg chg="add mod">
          <ac:chgData name="Xin Luo" userId="82312ee5779919a4" providerId="LiveId" clId="{03D8BE82-102E-5842-96D4-AE390DAA9372}" dt="2024-04-20T10:34:41.825" v="8042" actId="1035"/>
          <ac:picMkLst>
            <pc:docMk/>
            <pc:sldMk cId="2158765538" sldId="2771"/>
            <ac:picMk id="9" creationId="{3536909F-D58A-C14D-21E8-A723976C76BA}"/>
          </ac:picMkLst>
        </pc:picChg>
        <pc:picChg chg="add mod">
          <ac:chgData name="Xin Luo" userId="82312ee5779919a4" providerId="LiveId" clId="{03D8BE82-102E-5842-96D4-AE390DAA9372}" dt="2024-04-20T10:34:41.825" v="8042" actId="1035"/>
          <ac:picMkLst>
            <pc:docMk/>
            <pc:sldMk cId="2158765538" sldId="2771"/>
            <ac:picMk id="11" creationId="{89209A07-E9B1-40F4-1DD1-18136D749C26}"/>
          </ac:picMkLst>
        </pc:picChg>
        <pc:picChg chg="add del mod">
          <ac:chgData name="Xin Luo" userId="82312ee5779919a4" providerId="LiveId" clId="{03D8BE82-102E-5842-96D4-AE390DAA9372}" dt="2024-04-20T09:50:38.016" v="7545" actId="478"/>
          <ac:picMkLst>
            <pc:docMk/>
            <pc:sldMk cId="2158765538" sldId="2771"/>
            <ac:picMk id="1026" creationId="{A5BC86DA-C2C0-5B97-D20F-D572B34E7E7E}"/>
          </ac:picMkLst>
        </pc:picChg>
        <pc:picChg chg="add del">
          <ac:chgData name="Xin Luo" userId="82312ee5779919a4" providerId="LiveId" clId="{03D8BE82-102E-5842-96D4-AE390DAA9372}" dt="2024-04-20T09:50:42.863" v="7548" actId="478"/>
          <ac:picMkLst>
            <pc:docMk/>
            <pc:sldMk cId="2158765538" sldId="2771"/>
            <ac:picMk id="1028" creationId="{C02FDFED-02E6-6A66-728A-6699940FCDEF}"/>
          </ac:picMkLst>
        </pc:picChg>
        <pc:picChg chg="add del mod">
          <ac:chgData name="Xin Luo" userId="82312ee5779919a4" providerId="LiveId" clId="{03D8BE82-102E-5842-96D4-AE390DAA9372}" dt="2024-04-20T08:52:23.039" v="7135" actId="478"/>
          <ac:picMkLst>
            <pc:docMk/>
            <pc:sldMk cId="2158765538" sldId="2771"/>
            <ac:picMk id="13314" creationId="{A17E24CE-6F88-180D-D41B-169E6ABDB0A0}"/>
          </ac:picMkLst>
        </pc:picChg>
        <pc:picChg chg="add del mod">
          <ac:chgData name="Xin Luo" userId="82312ee5779919a4" providerId="LiveId" clId="{03D8BE82-102E-5842-96D4-AE390DAA9372}" dt="2024-04-20T08:52:21.659" v="7133" actId="478"/>
          <ac:picMkLst>
            <pc:docMk/>
            <pc:sldMk cId="2158765538" sldId="2771"/>
            <ac:picMk id="13316" creationId="{DF8EB211-87C3-2EAA-27DE-4AAB7AD37D20}"/>
          </ac:picMkLst>
        </pc:picChg>
        <pc:picChg chg="add del mod">
          <ac:chgData name="Xin Luo" userId="82312ee5779919a4" providerId="LiveId" clId="{03D8BE82-102E-5842-96D4-AE390DAA9372}" dt="2024-04-20T08:52:22.470" v="7134" actId="478"/>
          <ac:picMkLst>
            <pc:docMk/>
            <pc:sldMk cId="2158765538" sldId="2771"/>
            <ac:picMk id="13318" creationId="{445465EF-6D02-4DCE-A13B-BF810482C2BD}"/>
          </ac:picMkLst>
        </pc:picChg>
      </pc:sldChg>
      <pc:sldChg chg="modSp add mod">
        <pc:chgData name="Xin Luo" userId="82312ee5779919a4" providerId="LiveId" clId="{03D8BE82-102E-5842-96D4-AE390DAA9372}" dt="2024-04-20T12:05:41.591" v="8289" actId="1036"/>
        <pc:sldMkLst>
          <pc:docMk/>
          <pc:sldMk cId="777133288" sldId="2772"/>
        </pc:sldMkLst>
        <pc:spChg chg="mod">
          <ac:chgData name="Xin Luo" userId="82312ee5779919a4" providerId="LiveId" clId="{03D8BE82-102E-5842-96D4-AE390DAA9372}" dt="2024-04-20T10:37:15.330" v="8112"/>
          <ac:spMkLst>
            <pc:docMk/>
            <pc:sldMk cId="777133288" sldId="2772"/>
            <ac:spMk id="3" creationId="{00000000-0000-0000-0000-000000000000}"/>
          </ac:spMkLst>
        </pc:spChg>
        <pc:spChg chg="mod">
          <ac:chgData name="Xin Luo" userId="82312ee5779919a4" providerId="LiveId" clId="{03D8BE82-102E-5842-96D4-AE390DAA9372}" dt="2024-04-20T12:05:37.505" v="8286" actId="1035"/>
          <ac:spMkLst>
            <pc:docMk/>
            <pc:sldMk cId="777133288" sldId="2772"/>
            <ac:spMk id="7" creationId="{3DC73F52-8630-3936-0F04-2680DDF7D3C8}"/>
          </ac:spMkLst>
        </pc:spChg>
        <pc:picChg chg="mod">
          <ac:chgData name="Xin Luo" userId="82312ee5779919a4" providerId="LiveId" clId="{03D8BE82-102E-5842-96D4-AE390DAA9372}" dt="2024-04-20T12:05:41.591" v="8289" actId="1036"/>
          <ac:picMkLst>
            <pc:docMk/>
            <pc:sldMk cId="777133288" sldId="2772"/>
            <ac:picMk id="13314" creationId="{A17E24CE-6F88-180D-D41B-169E6ABDB0A0}"/>
          </ac:picMkLst>
        </pc:picChg>
        <pc:picChg chg="mod">
          <ac:chgData name="Xin Luo" userId="82312ee5779919a4" providerId="LiveId" clId="{03D8BE82-102E-5842-96D4-AE390DAA9372}" dt="2024-04-20T12:05:41.591" v="8289" actId="1036"/>
          <ac:picMkLst>
            <pc:docMk/>
            <pc:sldMk cId="777133288" sldId="2772"/>
            <ac:picMk id="13316" creationId="{DF8EB211-87C3-2EAA-27DE-4AAB7AD37D20}"/>
          </ac:picMkLst>
        </pc:picChg>
        <pc:picChg chg="mod">
          <ac:chgData name="Xin Luo" userId="82312ee5779919a4" providerId="LiveId" clId="{03D8BE82-102E-5842-96D4-AE390DAA9372}" dt="2024-04-20T12:05:41.591" v="8289" actId="1036"/>
          <ac:picMkLst>
            <pc:docMk/>
            <pc:sldMk cId="777133288" sldId="2772"/>
            <ac:picMk id="13318" creationId="{445465EF-6D02-4DCE-A13B-BF810482C2BD}"/>
          </ac:picMkLst>
        </pc:picChg>
      </pc:sldChg>
      <pc:sldChg chg="add del">
        <pc:chgData name="Xin Luo" userId="82312ee5779919a4" providerId="LiveId" clId="{03D8BE82-102E-5842-96D4-AE390DAA9372}" dt="2024-04-20T08:57:11.627" v="7204" actId="2696"/>
        <pc:sldMkLst>
          <pc:docMk/>
          <pc:sldMk cId="588298868" sldId="2773"/>
        </pc:sldMkLst>
      </pc:sldChg>
      <pc:sldChg chg="addSp delSp modSp add mod">
        <pc:chgData name="Xin Luo" userId="82312ee5779919a4" providerId="LiveId" clId="{03D8BE82-102E-5842-96D4-AE390DAA9372}" dt="2024-04-20T10:37:26.844" v="8115"/>
        <pc:sldMkLst>
          <pc:docMk/>
          <pc:sldMk cId="614769083" sldId="2773"/>
        </pc:sldMkLst>
        <pc:spChg chg="add del mod">
          <ac:chgData name="Xin Luo" userId="82312ee5779919a4" providerId="LiveId" clId="{03D8BE82-102E-5842-96D4-AE390DAA9372}" dt="2024-04-20T10:16:47.388" v="7824" actId="478"/>
          <ac:spMkLst>
            <pc:docMk/>
            <pc:sldMk cId="614769083" sldId="2773"/>
            <ac:spMk id="2" creationId="{4F5B9446-5BB8-9DF0-1E2A-B9A0457D79D6}"/>
          </ac:spMkLst>
        </pc:spChg>
        <pc:spChg chg="mod">
          <ac:chgData name="Xin Luo" userId="82312ee5779919a4" providerId="LiveId" clId="{03D8BE82-102E-5842-96D4-AE390DAA9372}" dt="2024-04-20T10:37:26.844" v="8115"/>
          <ac:spMkLst>
            <pc:docMk/>
            <pc:sldMk cId="614769083" sldId="2773"/>
            <ac:spMk id="3" creationId="{00000000-0000-0000-0000-000000000000}"/>
          </ac:spMkLst>
        </pc:spChg>
        <pc:spChg chg="add del mod">
          <ac:chgData name="Xin Luo" userId="82312ee5779919a4" providerId="LiveId" clId="{03D8BE82-102E-5842-96D4-AE390DAA9372}" dt="2024-04-20T10:16:47.388" v="7824" actId="478"/>
          <ac:spMkLst>
            <pc:docMk/>
            <pc:sldMk cId="614769083" sldId="2773"/>
            <ac:spMk id="4" creationId="{C57634A6-D4F1-7D9A-1BB3-736EF89B3595}"/>
          </ac:spMkLst>
        </pc:spChg>
        <pc:spChg chg="add del mod">
          <ac:chgData name="Xin Luo" userId="82312ee5779919a4" providerId="LiveId" clId="{03D8BE82-102E-5842-96D4-AE390DAA9372}" dt="2024-04-20T10:16:47.388" v="7824" actId="478"/>
          <ac:spMkLst>
            <pc:docMk/>
            <pc:sldMk cId="614769083" sldId="2773"/>
            <ac:spMk id="5" creationId="{3EA58672-83BD-1F8C-CE52-F40CA6B79964}"/>
          </ac:spMkLst>
        </pc:spChg>
        <pc:spChg chg="mod">
          <ac:chgData name="Xin Luo" userId="82312ee5779919a4" providerId="LiveId" clId="{03D8BE82-102E-5842-96D4-AE390DAA9372}" dt="2024-04-20T10:31:20.356" v="7876" actId="403"/>
          <ac:spMkLst>
            <pc:docMk/>
            <pc:sldMk cId="614769083" sldId="2773"/>
            <ac:spMk id="7" creationId="{3DC73F52-8630-3936-0F04-2680DDF7D3C8}"/>
          </ac:spMkLst>
        </pc:spChg>
        <pc:picChg chg="add mod">
          <ac:chgData name="Xin Luo" userId="82312ee5779919a4" providerId="LiveId" clId="{03D8BE82-102E-5842-96D4-AE390DAA9372}" dt="2024-04-20T10:22:22.179" v="7871" actId="1038"/>
          <ac:picMkLst>
            <pc:docMk/>
            <pc:sldMk cId="614769083" sldId="2773"/>
            <ac:picMk id="8" creationId="{D85858F3-C098-2709-D4A4-2F18907FF7E6}"/>
          </ac:picMkLst>
        </pc:picChg>
        <pc:picChg chg="add mod">
          <ac:chgData name="Xin Luo" userId="82312ee5779919a4" providerId="LiveId" clId="{03D8BE82-102E-5842-96D4-AE390DAA9372}" dt="2024-04-20T10:31:14.828" v="7874" actId="1035"/>
          <ac:picMkLst>
            <pc:docMk/>
            <pc:sldMk cId="614769083" sldId="2773"/>
            <ac:picMk id="10" creationId="{998B61EE-6A13-8A4B-058B-5EA2CDF3306D}"/>
          </ac:picMkLst>
        </pc:picChg>
        <pc:picChg chg="add del mod">
          <ac:chgData name="Xin Luo" userId="82312ee5779919a4" providerId="LiveId" clId="{03D8BE82-102E-5842-96D4-AE390DAA9372}" dt="2024-04-20T10:16:47.388" v="7824" actId="478"/>
          <ac:picMkLst>
            <pc:docMk/>
            <pc:sldMk cId="614769083" sldId="2773"/>
            <ac:picMk id="2050" creationId="{699FBB57-F028-E2F4-E960-F47F57FB4419}"/>
          </ac:picMkLst>
        </pc:picChg>
        <pc:picChg chg="add del mod">
          <ac:chgData name="Xin Luo" userId="82312ee5779919a4" providerId="LiveId" clId="{03D8BE82-102E-5842-96D4-AE390DAA9372}" dt="2024-04-20T10:21:47.831" v="7850" actId="478"/>
          <ac:picMkLst>
            <pc:docMk/>
            <pc:sldMk cId="614769083" sldId="2773"/>
            <ac:picMk id="2052" creationId="{A520490A-4634-A5D5-09CF-9D05F66F8DE3}"/>
          </ac:picMkLst>
        </pc:picChg>
        <pc:picChg chg="add del mod">
          <ac:chgData name="Xin Luo" userId="82312ee5779919a4" providerId="LiveId" clId="{03D8BE82-102E-5842-96D4-AE390DAA9372}" dt="2024-04-20T10:21:20.527" v="7849" actId="478"/>
          <ac:picMkLst>
            <pc:docMk/>
            <pc:sldMk cId="614769083" sldId="2773"/>
            <ac:picMk id="2054" creationId="{11C274D9-89F7-630A-4467-4D253AE70218}"/>
          </ac:picMkLst>
        </pc:picChg>
      </pc:sldChg>
      <pc:sldChg chg="add del">
        <pc:chgData name="Xin Luo" userId="82312ee5779919a4" providerId="LiveId" clId="{03D8BE82-102E-5842-96D4-AE390DAA9372}" dt="2024-04-20T08:45:15.745" v="6858" actId="2696"/>
        <pc:sldMkLst>
          <pc:docMk/>
          <pc:sldMk cId="2080116990" sldId="2773"/>
        </pc:sldMkLst>
      </pc:sldChg>
      <pc:sldChg chg="addSp modSp add mod">
        <pc:chgData name="Xin Luo" userId="82312ee5779919a4" providerId="LiveId" clId="{03D8BE82-102E-5842-96D4-AE390DAA9372}" dt="2024-04-20T10:37:23.291" v="8114"/>
        <pc:sldMkLst>
          <pc:docMk/>
          <pc:sldMk cId="4079044599" sldId="2774"/>
        </pc:sldMkLst>
        <pc:spChg chg="mod">
          <ac:chgData name="Xin Luo" userId="82312ee5779919a4" providerId="LiveId" clId="{03D8BE82-102E-5842-96D4-AE390DAA9372}" dt="2024-04-20T10:37:23.291" v="8114"/>
          <ac:spMkLst>
            <pc:docMk/>
            <pc:sldMk cId="4079044599" sldId="2774"/>
            <ac:spMk id="3" creationId="{00000000-0000-0000-0000-000000000000}"/>
          </ac:spMkLst>
        </pc:spChg>
        <pc:spChg chg="mod">
          <ac:chgData name="Xin Luo" userId="82312ee5779919a4" providerId="LiveId" clId="{03D8BE82-102E-5842-96D4-AE390DAA9372}" dt="2024-04-20T10:34:08.622" v="7983" actId="20577"/>
          <ac:spMkLst>
            <pc:docMk/>
            <pc:sldMk cId="4079044599" sldId="2774"/>
            <ac:spMk id="7" creationId="{3DC73F52-8630-3936-0F04-2680DDF7D3C8}"/>
          </ac:spMkLst>
        </pc:spChg>
        <pc:picChg chg="add mod">
          <ac:chgData name="Xin Luo" userId="82312ee5779919a4" providerId="LiveId" clId="{03D8BE82-102E-5842-96D4-AE390DAA9372}" dt="2024-04-20T10:34:24.589" v="8027" actId="1038"/>
          <ac:picMkLst>
            <pc:docMk/>
            <pc:sldMk cId="4079044599" sldId="2774"/>
            <ac:picMk id="4" creationId="{452EDF2E-7D93-357D-4C81-AC1BCFB5D396}"/>
          </ac:picMkLst>
        </pc:picChg>
        <pc:picChg chg="add mod">
          <ac:chgData name="Xin Luo" userId="82312ee5779919a4" providerId="LiveId" clId="{03D8BE82-102E-5842-96D4-AE390DAA9372}" dt="2024-04-20T10:34:23.266" v="8021" actId="1037"/>
          <ac:picMkLst>
            <pc:docMk/>
            <pc:sldMk cId="4079044599" sldId="2774"/>
            <ac:picMk id="6" creationId="{3A058648-3C22-0C76-6F22-33C117128D1B}"/>
          </ac:picMkLst>
        </pc:picChg>
      </pc:sldChg>
      <pc:sldChg chg="add del">
        <pc:chgData name="Xin Luo" userId="82312ee5779919a4" providerId="LiveId" clId="{03D8BE82-102E-5842-96D4-AE390DAA9372}" dt="2024-04-20T09:53:54.492" v="7567"/>
        <pc:sldMkLst>
          <pc:docMk/>
          <pc:sldMk cId="3091969508" sldId="2775"/>
        </pc:sldMkLst>
      </pc:sldChg>
    </pc:docChg>
  </pc:docChgLst>
  <pc:docChgLst>
    <pc:chgData name="Xin Luo" userId="82312ee5779919a4" providerId="LiveId" clId="{A508F461-0D73-864F-B88A-277BCD613B0A}"/>
    <pc:docChg chg="modSld">
      <pc:chgData name="Xin Luo" userId="82312ee5779919a4" providerId="LiveId" clId="{A508F461-0D73-864F-B88A-277BCD613B0A}" dt="2023-09-11T02:08:48.074" v="121" actId="1076"/>
      <pc:docMkLst>
        <pc:docMk/>
      </pc:docMkLst>
      <pc:sldChg chg="modSp mod">
        <pc:chgData name="Xin Luo" userId="82312ee5779919a4" providerId="LiveId" clId="{A508F461-0D73-864F-B88A-277BCD613B0A}" dt="2023-09-11T01:25:36.157" v="49" actId="255"/>
        <pc:sldMkLst>
          <pc:docMk/>
          <pc:sldMk cId="1209572041" sldId="2722"/>
        </pc:sldMkLst>
        <pc:spChg chg="mod">
          <ac:chgData name="Xin Luo" userId="82312ee5779919a4" providerId="LiveId" clId="{A508F461-0D73-864F-B88A-277BCD613B0A}" dt="2023-09-11T01:25:36.157" v="49" actId="255"/>
          <ac:spMkLst>
            <pc:docMk/>
            <pc:sldMk cId="1209572041" sldId="2722"/>
            <ac:spMk id="13" creationId="{303BC878-BC57-D350-27A3-F03AE48213AC}"/>
          </ac:spMkLst>
        </pc:spChg>
      </pc:sldChg>
      <pc:sldChg chg="modSp mod">
        <pc:chgData name="Xin Luo" userId="82312ee5779919a4" providerId="LiveId" clId="{A508F461-0D73-864F-B88A-277BCD613B0A}" dt="2023-09-11T02:08:48.074" v="121" actId="1076"/>
        <pc:sldMkLst>
          <pc:docMk/>
          <pc:sldMk cId="3151170836" sldId="2742"/>
        </pc:sldMkLst>
        <pc:spChg chg="mod">
          <ac:chgData name="Xin Luo" userId="82312ee5779919a4" providerId="LiveId" clId="{A508F461-0D73-864F-B88A-277BCD613B0A}" dt="2023-09-11T02:08:48.074" v="121" actId="1076"/>
          <ac:spMkLst>
            <pc:docMk/>
            <pc:sldMk cId="3151170836" sldId="2742"/>
            <ac:spMk id="6" creationId="{FA343B24-C04E-C7D0-D427-DA131ECB74AB}"/>
          </ac:spMkLst>
        </pc:spChg>
      </pc:sldChg>
      <pc:sldChg chg="modSp mod">
        <pc:chgData name="Xin Luo" userId="82312ee5779919a4" providerId="LiveId" clId="{A508F461-0D73-864F-B88A-277BCD613B0A}" dt="2023-09-11T01:24:19.474" v="26" actId="255"/>
        <pc:sldMkLst>
          <pc:docMk/>
          <pc:sldMk cId="3741103209" sldId="2745"/>
        </pc:sldMkLst>
        <pc:spChg chg="mod">
          <ac:chgData name="Xin Luo" userId="82312ee5779919a4" providerId="LiveId" clId="{A508F461-0D73-864F-B88A-277BCD613B0A}" dt="2023-09-11T01:24:19.474" v="26" actId="255"/>
          <ac:spMkLst>
            <pc:docMk/>
            <pc:sldMk cId="3741103209" sldId="2745"/>
            <ac:spMk id="17" creationId="{9E05FFCA-3371-AF5C-381D-71D984055F5A}"/>
          </ac:spMkLst>
        </pc:spChg>
      </pc:sldChg>
      <pc:sldChg chg="modSp mod">
        <pc:chgData name="Xin Luo" userId="82312ee5779919a4" providerId="LiveId" clId="{A508F461-0D73-864F-B88A-277BCD613B0A}" dt="2023-09-11T01:25:10.921" v="46" actId="1035"/>
        <pc:sldMkLst>
          <pc:docMk/>
          <pc:sldMk cId="2081473989" sldId="2748"/>
        </pc:sldMkLst>
        <pc:spChg chg="mod">
          <ac:chgData name="Xin Luo" userId="82312ee5779919a4" providerId="LiveId" clId="{A508F461-0D73-864F-B88A-277BCD613B0A}" dt="2023-09-11T01:25:10.921" v="46" actId="1035"/>
          <ac:spMkLst>
            <pc:docMk/>
            <pc:sldMk cId="2081473989" sldId="2748"/>
            <ac:spMk id="15" creationId="{DAE75BEB-15B0-6AD3-FEA5-24688F0C9399}"/>
          </ac:spMkLst>
        </pc:spChg>
        <pc:spChg chg="mod">
          <ac:chgData name="Xin Luo" userId="82312ee5779919a4" providerId="LiveId" clId="{A508F461-0D73-864F-B88A-277BCD613B0A}" dt="2023-09-11T01:25:10.921" v="46" actId="1035"/>
          <ac:spMkLst>
            <pc:docMk/>
            <pc:sldMk cId="2081473989" sldId="2748"/>
            <ac:spMk id="16" creationId="{011A1F98-9159-4FE6-698D-1B0B7EFC1F4C}"/>
          </ac:spMkLst>
        </pc:spChg>
        <pc:spChg chg="mod">
          <ac:chgData name="Xin Luo" userId="82312ee5779919a4" providerId="LiveId" clId="{A508F461-0D73-864F-B88A-277BCD613B0A}" dt="2023-09-11T01:25:03.190" v="37" actId="2710"/>
          <ac:spMkLst>
            <pc:docMk/>
            <pc:sldMk cId="2081473989" sldId="2748"/>
            <ac:spMk id="17" creationId="{9E05FFCA-3371-AF5C-381D-71D984055F5A}"/>
          </ac:spMkLst>
        </pc:spChg>
        <pc:picChg chg="mod">
          <ac:chgData name="Xin Luo" userId="82312ee5779919a4" providerId="LiveId" clId="{A508F461-0D73-864F-B88A-277BCD613B0A}" dt="2023-09-11T01:25:10.921" v="46" actId="1035"/>
          <ac:picMkLst>
            <pc:docMk/>
            <pc:sldMk cId="2081473989" sldId="2748"/>
            <ac:picMk id="8" creationId="{79143EB1-6171-6D6B-E065-52F98AD03CCA}"/>
          </ac:picMkLst>
        </pc:picChg>
        <pc:picChg chg="mod">
          <ac:chgData name="Xin Luo" userId="82312ee5779919a4" providerId="LiveId" clId="{A508F461-0D73-864F-B88A-277BCD613B0A}" dt="2023-09-11T01:25:10.921" v="46" actId="1035"/>
          <ac:picMkLst>
            <pc:docMk/>
            <pc:sldMk cId="2081473989" sldId="2748"/>
            <ac:picMk id="12" creationId="{CD5784D5-D55B-B02C-C48B-B4566A95D7A5}"/>
          </ac:picMkLst>
        </pc:picChg>
      </pc:sldChg>
      <pc:sldChg chg="modSp mod">
        <pc:chgData name="Xin Luo" userId="82312ee5779919a4" providerId="LiveId" clId="{A508F461-0D73-864F-B88A-277BCD613B0A}" dt="2023-09-11T01:23:28.376" v="25" actId="1037"/>
        <pc:sldMkLst>
          <pc:docMk/>
          <pc:sldMk cId="2927474256" sldId="2754"/>
        </pc:sldMkLst>
        <pc:spChg chg="mod">
          <ac:chgData name="Xin Luo" userId="82312ee5779919a4" providerId="LiveId" clId="{A508F461-0D73-864F-B88A-277BCD613B0A}" dt="2023-09-11T01:23:28.376" v="25" actId="1037"/>
          <ac:spMkLst>
            <pc:docMk/>
            <pc:sldMk cId="2927474256" sldId="2754"/>
            <ac:spMk id="17" creationId="{8CFF8A22-C033-47DF-8707-CA76F142CBBA}"/>
          </ac:spMkLst>
        </pc:spChg>
        <pc:grpChg chg="mod">
          <ac:chgData name="Xin Luo" userId="82312ee5779919a4" providerId="LiveId" clId="{A508F461-0D73-864F-B88A-277BCD613B0A}" dt="2023-09-11T01:23:15.792" v="0" actId="1037"/>
          <ac:grpSpMkLst>
            <pc:docMk/>
            <pc:sldMk cId="2927474256" sldId="2754"/>
            <ac:grpSpMk id="20" creationId="{8AA7B3E2-1D42-96C9-43F0-1F320D3EFD63}"/>
          </ac:grpSpMkLst>
        </pc:grpChg>
        <pc:picChg chg="mod">
          <ac:chgData name="Xin Luo" userId="82312ee5779919a4" providerId="LiveId" clId="{A508F461-0D73-864F-B88A-277BCD613B0A}" dt="2023-09-11T01:23:18.846" v="10" actId="1038"/>
          <ac:picMkLst>
            <pc:docMk/>
            <pc:sldMk cId="2927474256" sldId="2754"/>
            <ac:picMk id="9" creationId="{0CF46726-2B51-43A4-FDEF-A6131C46F05F}"/>
          </ac:picMkLst>
        </pc:picChg>
      </pc:sldChg>
    </pc:docChg>
  </pc:docChgLst>
  <pc:docChgLst>
    <pc:chgData name="Xin Luo" userId="82312ee5779919a4" providerId="LiveId" clId="{4807F875-6F75-AB41-83F0-5AE490FE2F1C}"/>
    <pc:docChg chg="custSel addSld modSld">
      <pc:chgData name="Xin Luo" userId="82312ee5779919a4" providerId="LiveId" clId="{4807F875-6F75-AB41-83F0-5AE490FE2F1C}" dt="2023-09-13T14:07:01.122" v="8" actId="1076"/>
      <pc:docMkLst>
        <pc:docMk/>
      </pc:docMkLst>
      <pc:sldChg chg="addSp delSp modSp mod">
        <pc:chgData name="Xin Luo" userId="82312ee5779919a4" providerId="LiveId" clId="{4807F875-6F75-AB41-83F0-5AE490FE2F1C}" dt="2023-09-13T14:06:41.345" v="2" actId="478"/>
        <pc:sldMkLst>
          <pc:docMk/>
          <pc:sldMk cId="3741103209" sldId="2745"/>
        </pc:sldMkLst>
        <pc:picChg chg="add del mod">
          <ac:chgData name="Xin Luo" userId="82312ee5779919a4" providerId="LiveId" clId="{4807F875-6F75-AB41-83F0-5AE490FE2F1C}" dt="2023-09-13T14:06:41.345" v="2" actId="478"/>
          <ac:picMkLst>
            <pc:docMk/>
            <pc:sldMk cId="3741103209" sldId="2745"/>
            <ac:picMk id="5" creationId="{197EF1EF-C4B4-1C55-B736-D9AE60BE4C77}"/>
          </ac:picMkLst>
        </pc:picChg>
      </pc:sldChg>
      <pc:sldChg chg="modSp add mod">
        <pc:chgData name="Xin Luo" userId="82312ee5779919a4" providerId="LiveId" clId="{4807F875-6F75-AB41-83F0-5AE490FE2F1C}" dt="2023-09-13T14:07:01.122" v="8" actId="1076"/>
        <pc:sldMkLst>
          <pc:docMk/>
          <pc:sldMk cId="1878724924" sldId="2758"/>
        </pc:sldMkLst>
        <pc:spChg chg="mod">
          <ac:chgData name="Xin Luo" userId="82312ee5779919a4" providerId="LiveId" clId="{4807F875-6F75-AB41-83F0-5AE490FE2F1C}" dt="2023-09-13T14:06:54.082" v="5" actId="20577"/>
          <ac:spMkLst>
            <pc:docMk/>
            <pc:sldMk cId="1878724924" sldId="2758"/>
            <ac:spMk id="17" creationId="{9E05FFCA-3371-AF5C-381D-71D984055F5A}"/>
          </ac:spMkLst>
        </pc:spChg>
        <pc:picChg chg="mod">
          <ac:chgData name="Xin Luo" userId="82312ee5779919a4" providerId="LiveId" clId="{4807F875-6F75-AB41-83F0-5AE490FE2F1C}" dt="2023-09-13T14:07:01.122" v="8" actId="1076"/>
          <ac:picMkLst>
            <pc:docMk/>
            <pc:sldMk cId="1878724924" sldId="2758"/>
            <ac:picMk id="5" creationId="{197EF1EF-C4B4-1C55-B736-D9AE60BE4C77}"/>
          </ac:picMkLst>
        </pc:picChg>
      </pc:sldChg>
    </pc:docChg>
  </pc:docChgLst>
  <pc:docChgLst>
    <pc:chgData name="Xin Luo" userId="82312ee5779919a4" providerId="LiveId" clId="{ABECCF1F-1CAA-3A42-9710-47D9CB1C5B21}"/>
    <pc:docChg chg="undo custSel addSld modSld sldOrd">
      <pc:chgData name="Xin Luo" userId="82312ee5779919a4" providerId="LiveId" clId="{ABECCF1F-1CAA-3A42-9710-47D9CB1C5B21}" dt="2023-08-21T09:31:16.266" v="879" actId="20577"/>
      <pc:docMkLst>
        <pc:docMk/>
      </pc:docMkLst>
      <pc:sldChg chg="modSp mod">
        <pc:chgData name="Xin Luo" userId="82312ee5779919a4" providerId="LiveId" clId="{ABECCF1F-1CAA-3A42-9710-47D9CB1C5B21}" dt="2023-08-21T02:55:15.471" v="67" actId="20577"/>
        <pc:sldMkLst>
          <pc:docMk/>
          <pc:sldMk cId="1576120367" sldId="2387"/>
        </pc:sldMkLst>
        <pc:spChg chg="mod">
          <ac:chgData name="Xin Luo" userId="82312ee5779919a4" providerId="LiveId" clId="{ABECCF1F-1CAA-3A42-9710-47D9CB1C5B21}" dt="2023-08-21T02:55:15.471" v="67" actId="20577"/>
          <ac:spMkLst>
            <pc:docMk/>
            <pc:sldMk cId="1576120367" sldId="2387"/>
            <ac:spMk id="12" creationId="{00000000-0000-0000-0000-000000000000}"/>
          </ac:spMkLst>
        </pc:spChg>
        <pc:spChg chg="mod">
          <ac:chgData name="Xin Luo" userId="82312ee5779919a4" providerId="LiveId" clId="{ABECCF1F-1CAA-3A42-9710-47D9CB1C5B21}" dt="2023-08-21T02:38:36.931" v="38" actId="20577"/>
          <ac:spMkLst>
            <pc:docMk/>
            <pc:sldMk cId="1576120367" sldId="2387"/>
            <ac:spMk id="14" creationId="{00000000-0000-0000-0000-000000000000}"/>
          </ac:spMkLst>
        </pc:spChg>
      </pc:sldChg>
      <pc:sldChg chg="modSp mod">
        <pc:chgData name="Xin Luo" userId="82312ee5779919a4" providerId="LiveId" clId="{ABECCF1F-1CAA-3A42-9710-47D9CB1C5B21}" dt="2023-08-21T03:50:02.826" v="70" actId="14100"/>
        <pc:sldMkLst>
          <pc:docMk/>
          <pc:sldMk cId="3833073590" sldId="2716"/>
        </pc:sldMkLst>
        <pc:spChg chg="mod">
          <ac:chgData name="Xin Luo" userId="82312ee5779919a4" providerId="LiveId" clId="{ABECCF1F-1CAA-3A42-9710-47D9CB1C5B21}" dt="2023-08-21T03:50:02.826" v="70" actId="14100"/>
          <ac:spMkLst>
            <pc:docMk/>
            <pc:sldMk cId="3833073590" sldId="2716"/>
            <ac:spMk id="6" creationId="{6741FEA2-C046-FD82-2800-2CB513792080}"/>
          </ac:spMkLst>
        </pc:spChg>
        <pc:picChg chg="mod">
          <ac:chgData name="Xin Luo" userId="82312ee5779919a4" providerId="LiveId" clId="{ABECCF1F-1CAA-3A42-9710-47D9CB1C5B21}" dt="2023-08-21T03:50:00.106" v="69" actId="1076"/>
          <ac:picMkLst>
            <pc:docMk/>
            <pc:sldMk cId="3833073590" sldId="2716"/>
            <ac:picMk id="1030" creationId="{C93DB76E-C02F-05AC-2014-674F7E808ADA}"/>
          </ac:picMkLst>
        </pc:picChg>
      </pc:sldChg>
      <pc:sldChg chg="addSp delSp modSp mod">
        <pc:chgData name="Xin Luo" userId="82312ee5779919a4" providerId="LiveId" clId="{ABECCF1F-1CAA-3A42-9710-47D9CB1C5B21}" dt="2023-08-21T03:52:56.239" v="118"/>
        <pc:sldMkLst>
          <pc:docMk/>
          <pc:sldMk cId="2776132283" sldId="2739"/>
        </pc:sldMkLst>
        <pc:spChg chg="add del mod">
          <ac:chgData name="Xin Luo" userId="82312ee5779919a4" providerId="LiveId" clId="{ABECCF1F-1CAA-3A42-9710-47D9CB1C5B21}" dt="2023-08-21T03:52:56.239" v="118"/>
          <ac:spMkLst>
            <pc:docMk/>
            <pc:sldMk cId="2776132283" sldId="2739"/>
            <ac:spMk id="4" creationId="{0411BEA9-35E9-6B80-5BDE-4EEB0EC8EBCB}"/>
          </ac:spMkLst>
        </pc:spChg>
        <pc:spChg chg="mod">
          <ac:chgData name="Xin Luo" userId="82312ee5779919a4" providerId="LiveId" clId="{ABECCF1F-1CAA-3A42-9710-47D9CB1C5B21}" dt="2023-08-21T03:50:50.271" v="115" actId="20577"/>
          <ac:spMkLst>
            <pc:docMk/>
            <pc:sldMk cId="2776132283" sldId="2739"/>
            <ac:spMk id="6" creationId="{6741FEA2-C046-FD82-2800-2CB513792080}"/>
          </ac:spMkLst>
        </pc:spChg>
      </pc:sldChg>
      <pc:sldChg chg="addSp modSp mod ord">
        <pc:chgData name="Xin Luo" userId="82312ee5779919a4" providerId="LiveId" clId="{ABECCF1F-1CAA-3A42-9710-47D9CB1C5B21}" dt="2023-08-21T07:26:51.742" v="177" actId="20578"/>
        <pc:sldMkLst>
          <pc:docMk/>
          <pc:sldMk cId="4194482579" sldId="2743"/>
        </pc:sldMkLst>
        <pc:spChg chg="mod">
          <ac:chgData name="Xin Luo" userId="82312ee5779919a4" providerId="LiveId" clId="{ABECCF1F-1CAA-3A42-9710-47D9CB1C5B21}" dt="2023-08-21T03:59:16.975" v="136" actId="1076"/>
          <ac:spMkLst>
            <pc:docMk/>
            <pc:sldMk cId="4194482579" sldId="2743"/>
            <ac:spMk id="6" creationId="{6741FEA2-C046-FD82-2800-2CB513792080}"/>
          </ac:spMkLst>
        </pc:spChg>
        <pc:picChg chg="add mod">
          <ac:chgData name="Xin Luo" userId="82312ee5779919a4" providerId="LiveId" clId="{ABECCF1F-1CAA-3A42-9710-47D9CB1C5B21}" dt="2023-08-21T04:10:13.653" v="140" actId="1076"/>
          <ac:picMkLst>
            <pc:docMk/>
            <pc:sldMk cId="4194482579" sldId="2743"/>
            <ac:picMk id="5" creationId="{9ADF8EDA-38B9-3779-D260-4F6A4E5D19BA}"/>
          </ac:picMkLst>
        </pc:picChg>
      </pc:sldChg>
      <pc:sldChg chg="addSp delSp modSp add mod">
        <pc:chgData name="Xin Luo" userId="82312ee5779919a4" providerId="LiveId" clId="{ABECCF1F-1CAA-3A42-9710-47D9CB1C5B21}" dt="2023-08-21T07:50:33.166" v="356" actId="20577"/>
        <pc:sldMkLst>
          <pc:docMk/>
          <pc:sldMk cId="738332523" sldId="2751"/>
        </pc:sldMkLst>
        <pc:spChg chg="mod">
          <ac:chgData name="Xin Luo" userId="82312ee5779919a4" providerId="LiveId" clId="{ABECCF1F-1CAA-3A42-9710-47D9CB1C5B21}" dt="2023-08-21T07:50:33.166" v="356" actId="20577"/>
          <ac:spMkLst>
            <pc:docMk/>
            <pc:sldMk cId="738332523" sldId="2751"/>
            <ac:spMk id="6" creationId="{6741FEA2-C046-FD82-2800-2CB513792080}"/>
          </ac:spMkLst>
        </pc:spChg>
        <pc:spChg chg="add mod">
          <ac:chgData name="Xin Luo" userId="82312ee5779919a4" providerId="LiveId" clId="{ABECCF1F-1CAA-3A42-9710-47D9CB1C5B21}" dt="2023-08-21T07:34:15.357" v="219" actId="1582"/>
          <ac:spMkLst>
            <pc:docMk/>
            <pc:sldMk cId="738332523" sldId="2751"/>
            <ac:spMk id="9" creationId="{7DC24FD0-4314-6A12-D955-592B771F546D}"/>
          </ac:spMkLst>
        </pc:spChg>
        <pc:spChg chg="add mod">
          <ac:chgData name="Xin Luo" userId="82312ee5779919a4" providerId="LiveId" clId="{ABECCF1F-1CAA-3A42-9710-47D9CB1C5B21}" dt="2023-08-21T07:34:15.357" v="219" actId="1582"/>
          <ac:spMkLst>
            <pc:docMk/>
            <pc:sldMk cId="738332523" sldId="2751"/>
            <ac:spMk id="10" creationId="{99C411EF-3CC5-A5C6-671F-2074FAC1B2AA}"/>
          </ac:spMkLst>
        </pc:spChg>
        <pc:picChg chg="del">
          <ac:chgData name="Xin Luo" userId="82312ee5779919a4" providerId="LiveId" clId="{ABECCF1F-1CAA-3A42-9710-47D9CB1C5B21}" dt="2023-08-21T04:10:31.596" v="142" actId="478"/>
          <ac:picMkLst>
            <pc:docMk/>
            <pc:sldMk cId="738332523" sldId="2751"/>
            <ac:picMk id="5" creationId="{9ADF8EDA-38B9-3779-D260-4F6A4E5D19BA}"/>
          </ac:picMkLst>
        </pc:picChg>
        <pc:picChg chg="add mod">
          <ac:chgData name="Xin Luo" userId="82312ee5779919a4" providerId="LiveId" clId="{ABECCF1F-1CAA-3A42-9710-47D9CB1C5B21}" dt="2023-08-21T07:32:54.017" v="202" actId="14100"/>
          <ac:picMkLst>
            <pc:docMk/>
            <pc:sldMk cId="738332523" sldId="2751"/>
            <ac:picMk id="5" creationId="{BE72E01E-2598-0120-36F4-36F0A128ED69}"/>
          </ac:picMkLst>
        </pc:picChg>
        <pc:picChg chg="add mod">
          <ac:chgData name="Xin Luo" userId="82312ee5779919a4" providerId="LiveId" clId="{ABECCF1F-1CAA-3A42-9710-47D9CB1C5B21}" dt="2023-08-21T07:32:58.176" v="211" actId="1037"/>
          <ac:picMkLst>
            <pc:docMk/>
            <pc:sldMk cId="738332523" sldId="2751"/>
            <ac:picMk id="8" creationId="{BE0108F0-EC07-C1EA-3126-BA6F63A1A7B8}"/>
          </ac:picMkLst>
        </pc:picChg>
      </pc:sldChg>
      <pc:sldChg chg="addSp delSp modSp add mod">
        <pc:chgData name="Xin Luo" userId="82312ee5779919a4" providerId="LiveId" clId="{ABECCF1F-1CAA-3A42-9710-47D9CB1C5B21}" dt="2023-08-21T07:50:29.891" v="352" actId="20577"/>
        <pc:sldMkLst>
          <pc:docMk/>
          <pc:sldMk cId="3189639985" sldId="2752"/>
        </pc:sldMkLst>
        <pc:spChg chg="mod">
          <ac:chgData name="Xin Luo" userId="82312ee5779919a4" providerId="LiveId" clId="{ABECCF1F-1CAA-3A42-9710-47D9CB1C5B21}" dt="2023-08-21T07:50:29.891" v="352" actId="20577"/>
          <ac:spMkLst>
            <pc:docMk/>
            <pc:sldMk cId="3189639985" sldId="2752"/>
            <ac:spMk id="6" creationId="{6741FEA2-C046-FD82-2800-2CB513792080}"/>
          </ac:spMkLst>
        </pc:spChg>
        <pc:spChg chg="del">
          <ac:chgData name="Xin Luo" userId="82312ee5779919a4" providerId="LiveId" clId="{ABECCF1F-1CAA-3A42-9710-47D9CB1C5B21}" dt="2023-08-21T07:35:06.445" v="254" actId="478"/>
          <ac:spMkLst>
            <pc:docMk/>
            <pc:sldMk cId="3189639985" sldId="2752"/>
            <ac:spMk id="9" creationId="{7DC24FD0-4314-6A12-D955-592B771F546D}"/>
          </ac:spMkLst>
        </pc:spChg>
        <pc:spChg chg="del">
          <ac:chgData name="Xin Luo" userId="82312ee5779919a4" providerId="LiveId" clId="{ABECCF1F-1CAA-3A42-9710-47D9CB1C5B21}" dt="2023-08-21T07:35:05.287" v="253" actId="478"/>
          <ac:spMkLst>
            <pc:docMk/>
            <pc:sldMk cId="3189639985" sldId="2752"/>
            <ac:spMk id="10" creationId="{99C411EF-3CC5-A5C6-671F-2074FAC1B2AA}"/>
          </ac:spMkLst>
        </pc:spChg>
        <pc:spChg chg="add mod">
          <ac:chgData name="Xin Luo" userId="82312ee5779919a4" providerId="LiveId" clId="{ABECCF1F-1CAA-3A42-9710-47D9CB1C5B21}" dt="2023-08-21T07:40:48.338" v="306" actId="1036"/>
          <ac:spMkLst>
            <pc:docMk/>
            <pc:sldMk cId="3189639985" sldId="2752"/>
            <ac:spMk id="11" creationId="{C402EBD9-8BC8-2A75-1218-C7F537BD4F74}"/>
          </ac:spMkLst>
        </pc:spChg>
        <pc:picChg chg="del">
          <ac:chgData name="Xin Luo" userId="82312ee5779919a4" providerId="LiveId" clId="{ABECCF1F-1CAA-3A42-9710-47D9CB1C5B21}" dt="2023-08-21T07:35:02.911" v="251" actId="478"/>
          <ac:picMkLst>
            <pc:docMk/>
            <pc:sldMk cId="3189639985" sldId="2752"/>
            <ac:picMk id="5" creationId="{BE72E01E-2598-0120-36F4-36F0A128ED69}"/>
          </ac:picMkLst>
        </pc:picChg>
        <pc:picChg chg="add mod">
          <ac:chgData name="Xin Luo" userId="82312ee5779919a4" providerId="LiveId" clId="{ABECCF1F-1CAA-3A42-9710-47D9CB1C5B21}" dt="2023-08-21T07:39:33.543" v="260" actId="1076"/>
          <ac:picMkLst>
            <pc:docMk/>
            <pc:sldMk cId="3189639985" sldId="2752"/>
            <ac:picMk id="7" creationId="{24022410-0AAA-D584-D160-5FF352C689F2}"/>
          </ac:picMkLst>
        </pc:picChg>
        <pc:picChg chg="del">
          <ac:chgData name="Xin Luo" userId="82312ee5779919a4" providerId="LiveId" clId="{ABECCF1F-1CAA-3A42-9710-47D9CB1C5B21}" dt="2023-08-21T07:35:04.316" v="252" actId="478"/>
          <ac:picMkLst>
            <pc:docMk/>
            <pc:sldMk cId="3189639985" sldId="2752"/>
            <ac:picMk id="8" creationId="{BE0108F0-EC07-C1EA-3126-BA6F63A1A7B8}"/>
          </ac:picMkLst>
        </pc:picChg>
      </pc:sldChg>
      <pc:sldChg chg="addSp delSp modSp add mod">
        <pc:chgData name="Xin Luo" userId="82312ee5779919a4" providerId="LiveId" clId="{ABECCF1F-1CAA-3A42-9710-47D9CB1C5B21}" dt="2023-08-21T08:59:24.857" v="602" actId="478"/>
        <pc:sldMkLst>
          <pc:docMk/>
          <pc:sldMk cId="2878944048" sldId="2753"/>
        </pc:sldMkLst>
        <pc:spChg chg="add mod">
          <ac:chgData name="Xin Luo" userId="82312ee5779919a4" providerId="LiveId" clId="{ABECCF1F-1CAA-3A42-9710-47D9CB1C5B21}" dt="2023-08-21T08:50:36.994" v="558" actId="1035"/>
          <ac:spMkLst>
            <pc:docMk/>
            <pc:sldMk cId="2878944048" sldId="2753"/>
            <ac:spMk id="4" creationId="{7C941D71-E279-B2E7-21F9-0FFA72E7FAD1}"/>
          </ac:spMkLst>
        </pc:spChg>
        <pc:spChg chg="add mod">
          <ac:chgData name="Xin Luo" userId="82312ee5779919a4" providerId="LiveId" clId="{ABECCF1F-1CAA-3A42-9710-47D9CB1C5B21}" dt="2023-08-21T08:57:49.557" v="576" actId="20577"/>
          <ac:spMkLst>
            <pc:docMk/>
            <pc:sldMk cId="2878944048" sldId="2753"/>
            <ac:spMk id="5" creationId="{94F1BB64-6BD2-B2BF-B804-61A5AE170068}"/>
          </ac:spMkLst>
        </pc:spChg>
        <pc:spChg chg="mod">
          <ac:chgData name="Xin Luo" userId="82312ee5779919a4" providerId="LiveId" clId="{ABECCF1F-1CAA-3A42-9710-47D9CB1C5B21}" dt="2023-08-21T07:50:17.070" v="348" actId="20577"/>
          <ac:spMkLst>
            <pc:docMk/>
            <pc:sldMk cId="2878944048" sldId="2753"/>
            <ac:spMk id="6" creationId="{6741FEA2-C046-FD82-2800-2CB513792080}"/>
          </ac:spMkLst>
        </pc:spChg>
        <pc:spChg chg="add del mod">
          <ac:chgData name="Xin Luo" userId="82312ee5779919a4" providerId="LiveId" clId="{ABECCF1F-1CAA-3A42-9710-47D9CB1C5B21}" dt="2023-08-21T08:59:24.857" v="602" actId="478"/>
          <ac:spMkLst>
            <pc:docMk/>
            <pc:sldMk cId="2878944048" sldId="2753"/>
            <ac:spMk id="8" creationId="{A2337412-D749-2149-F722-E14B45A47143}"/>
          </ac:spMkLst>
        </pc:spChg>
        <pc:spChg chg="add del mod">
          <ac:chgData name="Xin Luo" userId="82312ee5779919a4" providerId="LiveId" clId="{ABECCF1F-1CAA-3A42-9710-47D9CB1C5B21}" dt="2023-08-21T08:59:23.825" v="601" actId="478"/>
          <ac:spMkLst>
            <pc:docMk/>
            <pc:sldMk cId="2878944048" sldId="2753"/>
            <ac:spMk id="10" creationId="{5FE06F54-CFCF-1F7B-8703-FF45449C4348}"/>
          </ac:spMkLst>
        </pc:spChg>
        <pc:spChg chg="mod">
          <ac:chgData name="Xin Luo" userId="82312ee5779919a4" providerId="LiveId" clId="{ABECCF1F-1CAA-3A42-9710-47D9CB1C5B21}" dt="2023-08-21T08:23:18.853" v="465" actId="1076"/>
          <ac:spMkLst>
            <pc:docMk/>
            <pc:sldMk cId="2878944048" sldId="2753"/>
            <ac:spMk id="11" creationId="{C402EBD9-8BC8-2A75-1218-C7F537BD4F74}"/>
          </ac:spMkLst>
        </pc:spChg>
        <pc:picChg chg="del">
          <ac:chgData name="Xin Luo" userId="82312ee5779919a4" providerId="LiveId" clId="{ABECCF1F-1CAA-3A42-9710-47D9CB1C5B21}" dt="2023-08-21T08:21:53.593" v="357" actId="478"/>
          <ac:picMkLst>
            <pc:docMk/>
            <pc:sldMk cId="2878944048" sldId="2753"/>
            <ac:picMk id="7" creationId="{24022410-0AAA-D584-D160-5FF352C689F2}"/>
          </ac:picMkLst>
        </pc:picChg>
      </pc:sldChg>
      <pc:sldChg chg="addSp delSp modSp add mod">
        <pc:chgData name="Xin Luo" userId="82312ee5779919a4" providerId="LiveId" clId="{ABECCF1F-1CAA-3A42-9710-47D9CB1C5B21}" dt="2023-08-21T09:09:03.859" v="781" actId="14100"/>
        <pc:sldMkLst>
          <pc:docMk/>
          <pc:sldMk cId="2927474256" sldId="2754"/>
        </pc:sldMkLst>
        <pc:spChg chg="del">
          <ac:chgData name="Xin Luo" userId="82312ee5779919a4" providerId="LiveId" clId="{ABECCF1F-1CAA-3A42-9710-47D9CB1C5B21}" dt="2023-08-21T08:59:29.253" v="603" actId="478"/>
          <ac:spMkLst>
            <pc:docMk/>
            <pc:sldMk cId="2927474256" sldId="2754"/>
            <ac:spMk id="4" creationId="{7C941D71-E279-B2E7-21F9-0FFA72E7FAD1}"/>
          </ac:spMkLst>
        </pc:spChg>
        <pc:spChg chg="del">
          <ac:chgData name="Xin Luo" userId="82312ee5779919a4" providerId="LiveId" clId="{ABECCF1F-1CAA-3A42-9710-47D9CB1C5B21}" dt="2023-08-21T08:59:29.253" v="603" actId="478"/>
          <ac:spMkLst>
            <pc:docMk/>
            <pc:sldMk cId="2927474256" sldId="2754"/>
            <ac:spMk id="5" creationId="{94F1BB64-6BD2-B2BF-B804-61A5AE170068}"/>
          </ac:spMkLst>
        </pc:spChg>
        <pc:spChg chg="del">
          <ac:chgData name="Xin Luo" userId="82312ee5779919a4" providerId="LiveId" clId="{ABECCF1F-1CAA-3A42-9710-47D9CB1C5B21}" dt="2023-08-21T08:59:29.253" v="603" actId="478"/>
          <ac:spMkLst>
            <pc:docMk/>
            <pc:sldMk cId="2927474256" sldId="2754"/>
            <ac:spMk id="6" creationId="{6741FEA2-C046-FD82-2800-2CB513792080}"/>
          </ac:spMkLst>
        </pc:spChg>
        <pc:spChg chg="mod">
          <ac:chgData name="Xin Luo" userId="82312ee5779919a4" providerId="LiveId" clId="{ABECCF1F-1CAA-3A42-9710-47D9CB1C5B21}" dt="2023-08-21T09:08:39.577" v="757" actId="1035"/>
          <ac:spMkLst>
            <pc:docMk/>
            <pc:sldMk cId="2927474256" sldId="2754"/>
            <ac:spMk id="8" creationId="{A2337412-D749-2149-F722-E14B45A47143}"/>
          </ac:spMkLst>
        </pc:spChg>
        <pc:spChg chg="mod">
          <ac:chgData name="Xin Luo" userId="82312ee5779919a4" providerId="LiveId" clId="{ABECCF1F-1CAA-3A42-9710-47D9CB1C5B21}" dt="2023-08-21T09:08:39.577" v="757" actId="1035"/>
          <ac:spMkLst>
            <pc:docMk/>
            <pc:sldMk cId="2927474256" sldId="2754"/>
            <ac:spMk id="10" creationId="{5FE06F54-CFCF-1F7B-8703-FF45449C4348}"/>
          </ac:spMkLst>
        </pc:spChg>
        <pc:spChg chg="del">
          <ac:chgData name="Xin Luo" userId="82312ee5779919a4" providerId="LiveId" clId="{ABECCF1F-1CAA-3A42-9710-47D9CB1C5B21}" dt="2023-08-21T08:59:29.253" v="603" actId="478"/>
          <ac:spMkLst>
            <pc:docMk/>
            <pc:sldMk cId="2927474256" sldId="2754"/>
            <ac:spMk id="11" creationId="{C402EBD9-8BC8-2A75-1218-C7F537BD4F74}"/>
          </ac:spMkLst>
        </pc:spChg>
        <pc:spChg chg="add mod">
          <ac:chgData name="Xin Luo" userId="82312ee5779919a4" providerId="LiveId" clId="{ABECCF1F-1CAA-3A42-9710-47D9CB1C5B21}" dt="2023-08-21T09:08:39.577" v="757" actId="1035"/>
          <ac:spMkLst>
            <pc:docMk/>
            <pc:sldMk cId="2927474256" sldId="2754"/>
            <ac:spMk id="16" creationId="{2EA13607-3EE9-0EBE-2310-AB66CADD8400}"/>
          </ac:spMkLst>
        </pc:spChg>
        <pc:spChg chg="add mod">
          <ac:chgData name="Xin Luo" userId="82312ee5779919a4" providerId="LiveId" clId="{ABECCF1F-1CAA-3A42-9710-47D9CB1C5B21}" dt="2023-08-21T09:08:39.577" v="757" actId="1035"/>
          <ac:spMkLst>
            <pc:docMk/>
            <pc:sldMk cId="2927474256" sldId="2754"/>
            <ac:spMk id="17" creationId="{8CFF8A22-C033-47DF-8707-CA76F142CBBA}"/>
          </ac:spMkLst>
        </pc:spChg>
        <pc:spChg chg="add mod">
          <ac:chgData name="Xin Luo" userId="82312ee5779919a4" providerId="LiveId" clId="{ABECCF1F-1CAA-3A42-9710-47D9CB1C5B21}" dt="2023-08-21T09:09:03.859" v="781" actId="14100"/>
          <ac:spMkLst>
            <pc:docMk/>
            <pc:sldMk cId="2927474256" sldId="2754"/>
            <ac:spMk id="19" creationId="{F1F8BC3A-2851-66F8-445F-CC5C10AB9E4F}"/>
          </ac:spMkLst>
        </pc:spChg>
        <pc:grpChg chg="add mod">
          <ac:chgData name="Xin Luo" userId="82312ee5779919a4" providerId="LiveId" clId="{ABECCF1F-1CAA-3A42-9710-47D9CB1C5B21}" dt="2023-08-21T09:08:55.770" v="774" actId="1036"/>
          <ac:grpSpMkLst>
            <pc:docMk/>
            <pc:sldMk cId="2927474256" sldId="2754"/>
            <ac:grpSpMk id="20" creationId="{8AA7B3E2-1D42-96C9-43F0-1F320D3EFD63}"/>
          </ac:grpSpMkLst>
        </pc:grpChg>
        <pc:picChg chg="add mod modCrop">
          <ac:chgData name="Xin Luo" userId="82312ee5779919a4" providerId="LiveId" clId="{ABECCF1F-1CAA-3A42-9710-47D9CB1C5B21}" dt="2023-08-21T09:08:55.770" v="774" actId="1036"/>
          <ac:picMkLst>
            <pc:docMk/>
            <pc:sldMk cId="2927474256" sldId="2754"/>
            <ac:picMk id="9" creationId="{0CF46726-2B51-43A4-FDEF-A6131C46F05F}"/>
          </ac:picMkLst>
        </pc:picChg>
        <pc:picChg chg="add del mod">
          <ac:chgData name="Xin Luo" userId="82312ee5779919a4" providerId="LiveId" clId="{ABECCF1F-1CAA-3A42-9710-47D9CB1C5B21}" dt="2023-08-21T09:04:37.137" v="680" actId="478"/>
          <ac:picMkLst>
            <pc:docMk/>
            <pc:sldMk cId="2927474256" sldId="2754"/>
            <ac:picMk id="13" creationId="{2C310207-BBE2-954A-9122-8957AF07383A}"/>
          </ac:picMkLst>
        </pc:picChg>
        <pc:picChg chg="add mod modCrop">
          <ac:chgData name="Xin Luo" userId="82312ee5779919a4" providerId="LiveId" clId="{ABECCF1F-1CAA-3A42-9710-47D9CB1C5B21}" dt="2023-08-21T09:08:39.577" v="757" actId="1035"/>
          <ac:picMkLst>
            <pc:docMk/>
            <pc:sldMk cId="2927474256" sldId="2754"/>
            <ac:picMk id="15" creationId="{639D3A36-F4F5-4F0C-7519-97D401E3DE91}"/>
          </ac:picMkLst>
        </pc:picChg>
      </pc:sldChg>
      <pc:sldChg chg="delSp modSp add mod">
        <pc:chgData name="Xin Luo" userId="82312ee5779919a4" providerId="LiveId" clId="{ABECCF1F-1CAA-3A42-9710-47D9CB1C5B21}" dt="2023-08-21T09:31:16.266" v="879" actId="20577"/>
        <pc:sldMkLst>
          <pc:docMk/>
          <pc:sldMk cId="3593416967" sldId="2755"/>
        </pc:sldMkLst>
        <pc:spChg chg="mod">
          <ac:chgData name="Xin Luo" userId="82312ee5779919a4" providerId="LiveId" clId="{ABECCF1F-1CAA-3A42-9710-47D9CB1C5B21}" dt="2023-08-21T09:31:03.242" v="873" actId="20577"/>
          <ac:spMkLst>
            <pc:docMk/>
            <pc:sldMk cId="3593416967" sldId="2755"/>
            <ac:spMk id="8" creationId="{A2337412-D749-2149-F722-E14B45A47143}"/>
          </ac:spMkLst>
        </pc:spChg>
        <pc:spChg chg="mod">
          <ac:chgData name="Xin Luo" userId="82312ee5779919a4" providerId="LiveId" clId="{ABECCF1F-1CAA-3A42-9710-47D9CB1C5B21}" dt="2023-08-21T09:31:16.266" v="879" actId="20577"/>
          <ac:spMkLst>
            <pc:docMk/>
            <pc:sldMk cId="3593416967" sldId="2755"/>
            <ac:spMk id="10" creationId="{5FE06F54-CFCF-1F7B-8703-FF45449C4348}"/>
          </ac:spMkLst>
        </pc:spChg>
        <pc:grpChg chg="del">
          <ac:chgData name="Xin Luo" userId="82312ee5779919a4" providerId="LiveId" clId="{ABECCF1F-1CAA-3A42-9710-47D9CB1C5B21}" dt="2023-08-21T09:31:06.835" v="875" actId="478"/>
          <ac:grpSpMkLst>
            <pc:docMk/>
            <pc:sldMk cId="3593416967" sldId="2755"/>
            <ac:grpSpMk id="20" creationId="{8AA7B3E2-1D42-96C9-43F0-1F320D3EFD63}"/>
          </ac:grpSpMkLst>
        </pc:grpChg>
        <pc:picChg chg="del">
          <ac:chgData name="Xin Luo" userId="82312ee5779919a4" providerId="LiveId" clId="{ABECCF1F-1CAA-3A42-9710-47D9CB1C5B21}" dt="2023-08-21T09:31:06.186" v="874" actId="478"/>
          <ac:picMkLst>
            <pc:docMk/>
            <pc:sldMk cId="3593416967" sldId="2755"/>
            <ac:picMk id="9" creationId="{0CF46726-2B51-43A4-FDEF-A6131C46F05F}"/>
          </ac:picMkLst>
        </pc:picChg>
      </pc:sldChg>
    </pc:docChg>
  </pc:docChgLst>
  <pc:docChgLst>
    <pc:chgData name="Xin Luo" userId="82312ee5779919a4" providerId="LiveId" clId="{98EC8ECB-A80D-1449-ACFE-0D931F29C13A}"/>
    <pc:docChg chg="undo custSel addSld delSld modSld">
      <pc:chgData name="Xin Luo" userId="82312ee5779919a4" providerId="LiveId" clId="{98EC8ECB-A80D-1449-ACFE-0D931F29C13A}" dt="2023-02-23T15:47:30.471" v="734" actId="478"/>
      <pc:docMkLst>
        <pc:docMk/>
      </pc:docMkLst>
      <pc:sldChg chg="modSp mod">
        <pc:chgData name="Xin Luo" userId="82312ee5779919a4" providerId="LiveId" clId="{98EC8ECB-A80D-1449-ACFE-0D931F29C13A}" dt="2023-02-23T15:07:38.481" v="282" actId="20577"/>
        <pc:sldMkLst>
          <pc:docMk/>
          <pc:sldMk cId="1576120367" sldId="2387"/>
        </pc:sldMkLst>
        <pc:spChg chg="mod">
          <ac:chgData name="Xin Luo" userId="82312ee5779919a4" providerId="LiveId" clId="{98EC8ECB-A80D-1449-ACFE-0D931F29C13A}" dt="2023-02-23T15:07:38.481" v="282" actId="20577"/>
          <ac:spMkLst>
            <pc:docMk/>
            <pc:sldMk cId="1576120367" sldId="2387"/>
            <ac:spMk id="5" creationId="{494DAA55-5621-28DB-D255-E0EBB6C6477B}"/>
          </ac:spMkLst>
        </pc:spChg>
        <pc:spChg chg="mod">
          <ac:chgData name="Xin Luo" userId="82312ee5779919a4" providerId="LiveId" clId="{98EC8ECB-A80D-1449-ACFE-0D931F29C13A}" dt="2023-02-23T15:06:04.024" v="241" actId="1076"/>
          <ac:spMkLst>
            <pc:docMk/>
            <pc:sldMk cId="1576120367" sldId="2387"/>
            <ac:spMk id="6" creationId="{00000000-0000-0000-0000-000000000000}"/>
          </ac:spMkLst>
        </pc:spChg>
        <pc:spChg chg="mod">
          <ac:chgData name="Xin Luo" userId="82312ee5779919a4" providerId="LiveId" clId="{98EC8ECB-A80D-1449-ACFE-0D931F29C13A}" dt="2023-02-23T15:05:37.607" v="201" actId="403"/>
          <ac:spMkLst>
            <pc:docMk/>
            <pc:sldMk cId="1576120367" sldId="2387"/>
            <ac:spMk id="12" creationId="{00000000-0000-0000-0000-000000000000}"/>
          </ac:spMkLst>
        </pc:spChg>
        <pc:spChg chg="mod">
          <ac:chgData name="Xin Luo" userId="82312ee5779919a4" providerId="LiveId" clId="{98EC8ECB-A80D-1449-ACFE-0D931F29C13A}" dt="2023-02-23T15:04:17.856" v="99" actId="20577"/>
          <ac:spMkLst>
            <pc:docMk/>
            <pc:sldMk cId="1576120367" sldId="2387"/>
            <ac:spMk id="14" creationId="{00000000-0000-0000-0000-000000000000}"/>
          </ac:spMkLst>
        </pc:spChg>
      </pc:sldChg>
      <pc:sldChg chg="modSp mod">
        <pc:chgData name="Xin Luo" userId="82312ee5779919a4" providerId="LiveId" clId="{98EC8ECB-A80D-1449-ACFE-0D931F29C13A}" dt="2023-02-23T15:23:38.561" v="288" actId="20577"/>
        <pc:sldMkLst>
          <pc:docMk/>
          <pc:sldMk cId="2415901206" sldId="2447"/>
        </pc:sldMkLst>
        <pc:spChg chg="mod">
          <ac:chgData name="Xin Luo" userId="82312ee5779919a4" providerId="LiveId" clId="{98EC8ECB-A80D-1449-ACFE-0D931F29C13A}" dt="2023-02-23T15:23:38.561" v="288" actId="20577"/>
          <ac:spMkLst>
            <pc:docMk/>
            <pc:sldMk cId="2415901206" sldId="2447"/>
            <ac:spMk id="7" creationId="{00000000-0000-0000-0000-000000000000}"/>
          </ac:spMkLst>
        </pc:spChg>
      </pc:sldChg>
      <pc:sldChg chg="addSp delSp modSp mod">
        <pc:chgData name="Xin Luo" userId="82312ee5779919a4" providerId="LiveId" clId="{98EC8ECB-A80D-1449-ACFE-0D931F29C13A}" dt="2023-02-23T15:32:00.813" v="490" actId="20577"/>
        <pc:sldMkLst>
          <pc:docMk/>
          <pc:sldMk cId="4067577602" sldId="2605"/>
        </pc:sldMkLst>
        <pc:spChg chg="mod">
          <ac:chgData name="Xin Luo" userId="82312ee5779919a4" providerId="LiveId" clId="{98EC8ECB-A80D-1449-ACFE-0D931F29C13A}" dt="2023-02-23T15:23:43.970" v="296" actId="20577"/>
          <ac:spMkLst>
            <pc:docMk/>
            <pc:sldMk cId="4067577602" sldId="2605"/>
            <ac:spMk id="3" creationId="{00000000-0000-0000-0000-000000000000}"/>
          </ac:spMkLst>
        </pc:spChg>
        <pc:spChg chg="add mod">
          <ac:chgData name="Xin Luo" userId="82312ee5779919a4" providerId="LiveId" clId="{98EC8ECB-A80D-1449-ACFE-0D931F29C13A}" dt="2023-02-23T15:32:00.813" v="490" actId="20577"/>
          <ac:spMkLst>
            <pc:docMk/>
            <pc:sldMk cId="4067577602" sldId="2605"/>
            <ac:spMk id="5" creationId="{78502774-B04C-634F-1396-E5815996BC36}"/>
          </ac:spMkLst>
        </pc:spChg>
        <pc:spChg chg="add del">
          <ac:chgData name="Xin Luo" userId="82312ee5779919a4" providerId="LiveId" clId="{98EC8ECB-A80D-1449-ACFE-0D931F29C13A}" dt="2023-02-23T15:31:17.254" v="472" actId="478"/>
          <ac:spMkLst>
            <pc:docMk/>
            <pc:sldMk cId="4067577602" sldId="2605"/>
            <ac:spMk id="8" creationId="{F79B8069-33FF-F2D3-2749-C72697740ACD}"/>
          </ac:spMkLst>
        </pc:spChg>
        <pc:spChg chg="del">
          <ac:chgData name="Xin Luo" userId="82312ee5779919a4" providerId="LiveId" clId="{98EC8ECB-A80D-1449-ACFE-0D931F29C13A}" dt="2023-02-23T15:23:49.248" v="298" actId="478"/>
          <ac:spMkLst>
            <pc:docMk/>
            <pc:sldMk cId="4067577602" sldId="2605"/>
            <ac:spMk id="15" creationId="{8F7436BD-0CD5-04DA-2B44-925CE86CF70D}"/>
          </ac:spMkLst>
        </pc:spChg>
        <pc:spChg chg="del">
          <ac:chgData name="Xin Luo" userId="82312ee5779919a4" providerId="LiveId" clId="{98EC8ECB-A80D-1449-ACFE-0D931F29C13A}" dt="2023-02-23T15:23:49.248" v="298" actId="478"/>
          <ac:spMkLst>
            <pc:docMk/>
            <pc:sldMk cId="4067577602" sldId="2605"/>
            <ac:spMk id="16" creationId="{5E1E7D79-A815-9A32-ABAB-129BFCE643F1}"/>
          </ac:spMkLst>
        </pc:spChg>
        <pc:spChg chg="del mod">
          <ac:chgData name="Xin Luo" userId="82312ee5779919a4" providerId="LiveId" clId="{98EC8ECB-A80D-1449-ACFE-0D931F29C13A}" dt="2023-02-23T15:23:47.004" v="297" actId="478"/>
          <ac:spMkLst>
            <pc:docMk/>
            <pc:sldMk cId="4067577602" sldId="2605"/>
            <ac:spMk id="17" creationId="{9E05FFCA-3371-AF5C-381D-71D984055F5A}"/>
          </ac:spMkLst>
        </pc:spChg>
        <pc:picChg chg="del">
          <ac:chgData name="Xin Luo" userId="82312ee5779919a4" providerId="LiveId" clId="{98EC8ECB-A80D-1449-ACFE-0D931F29C13A}" dt="2023-02-23T15:23:49.248" v="298" actId="478"/>
          <ac:picMkLst>
            <pc:docMk/>
            <pc:sldMk cId="4067577602" sldId="2605"/>
            <ac:picMk id="7" creationId="{C7993E05-4ADB-9D0C-E633-5749F445E479}"/>
          </ac:picMkLst>
        </pc:picChg>
        <pc:picChg chg="del">
          <ac:chgData name="Xin Luo" userId="82312ee5779919a4" providerId="LiveId" clId="{98EC8ECB-A80D-1449-ACFE-0D931F29C13A}" dt="2023-02-23T15:23:49.248" v="298" actId="478"/>
          <ac:picMkLst>
            <pc:docMk/>
            <pc:sldMk cId="4067577602" sldId="2605"/>
            <ac:picMk id="10" creationId="{26D555B6-DE11-BF17-8D9F-B5F93A876835}"/>
          </ac:picMkLst>
        </pc:picChg>
        <pc:picChg chg="del">
          <ac:chgData name="Xin Luo" userId="82312ee5779919a4" providerId="LiveId" clId="{98EC8ECB-A80D-1449-ACFE-0D931F29C13A}" dt="2023-02-23T15:23:49.248" v="298" actId="478"/>
          <ac:picMkLst>
            <pc:docMk/>
            <pc:sldMk cId="4067577602" sldId="2605"/>
            <ac:picMk id="1028" creationId="{9FA49340-63F1-4959-1786-FD893DE76CE9}"/>
          </ac:picMkLst>
        </pc:picChg>
        <pc:picChg chg="del">
          <ac:chgData name="Xin Luo" userId="82312ee5779919a4" providerId="LiveId" clId="{98EC8ECB-A80D-1449-ACFE-0D931F29C13A}" dt="2023-02-23T15:23:49.248" v="298" actId="478"/>
          <ac:picMkLst>
            <pc:docMk/>
            <pc:sldMk cId="4067577602" sldId="2605"/>
            <ac:picMk id="1030" creationId="{35CDAC06-D9CF-2AC8-535E-A1B01EC14218}"/>
          </ac:picMkLst>
        </pc:picChg>
        <pc:picChg chg="del">
          <ac:chgData name="Xin Luo" userId="82312ee5779919a4" providerId="LiveId" clId="{98EC8ECB-A80D-1449-ACFE-0D931F29C13A}" dt="2023-02-23T15:23:49.248" v="298" actId="478"/>
          <ac:picMkLst>
            <pc:docMk/>
            <pc:sldMk cId="4067577602" sldId="2605"/>
            <ac:picMk id="1032" creationId="{AFE202E8-A338-4627-93EE-5AD65BEE9525}"/>
          </ac:picMkLst>
        </pc:picChg>
        <pc:picChg chg="del">
          <ac:chgData name="Xin Luo" userId="82312ee5779919a4" providerId="LiveId" clId="{98EC8ECB-A80D-1449-ACFE-0D931F29C13A}" dt="2023-02-23T15:23:49.248" v="298" actId="478"/>
          <ac:picMkLst>
            <pc:docMk/>
            <pc:sldMk cId="4067577602" sldId="2605"/>
            <ac:picMk id="1034" creationId="{D5CBEF68-23C0-8F4A-FA5F-CB6BCAE76176}"/>
          </ac:picMkLst>
        </pc:picChg>
        <pc:picChg chg="del">
          <ac:chgData name="Xin Luo" userId="82312ee5779919a4" providerId="LiveId" clId="{98EC8ECB-A80D-1449-ACFE-0D931F29C13A}" dt="2023-02-23T15:23:49.248" v="298" actId="478"/>
          <ac:picMkLst>
            <pc:docMk/>
            <pc:sldMk cId="4067577602" sldId="2605"/>
            <ac:picMk id="1036" creationId="{5E2738F1-9461-1F5B-3007-2AA2AD20C330}"/>
          </ac:picMkLst>
        </pc:picChg>
        <pc:cxnChg chg="del">
          <ac:chgData name="Xin Luo" userId="82312ee5779919a4" providerId="LiveId" clId="{98EC8ECB-A80D-1449-ACFE-0D931F29C13A}" dt="2023-02-23T15:23:49.248" v="298" actId="478"/>
          <ac:cxnSpMkLst>
            <pc:docMk/>
            <pc:sldMk cId="4067577602" sldId="2605"/>
            <ac:cxnSpMk id="12" creationId="{78FA799A-1F2C-F1DA-9F71-B1B8AFBC5758}"/>
          </ac:cxnSpMkLst>
        </pc:cxnChg>
      </pc:sldChg>
      <pc:sldChg chg="modSp mod">
        <pc:chgData name="Xin Luo" userId="82312ee5779919a4" providerId="LiveId" clId="{98EC8ECB-A80D-1449-ACFE-0D931F29C13A}" dt="2023-02-23T15:03:54.789" v="48" actId="20577"/>
        <pc:sldMkLst>
          <pc:docMk/>
          <pc:sldMk cId="1658607177" sldId="2708"/>
        </pc:sldMkLst>
        <pc:spChg chg="mod">
          <ac:chgData name="Xin Luo" userId="82312ee5779919a4" providerId="LiveId" clId="{98EC8ECB-A80D-1449-ACFE-0D931F29C13A}" dt="2023-02-23T15:03:29.071" v="4" actId="20577"/>
          <ac:spMkLst>
            <pc:docMk/>
            <pc:sldMk cId="1658607177" sldId="2708"/>
            <ac:spMk id="3" creationId="{E375549C-74EF-2C8F-6432-2C52B803FB1B}"/>
          </ac:spMkLst>
        </pc:spChg>
        <pc:spChg chg="mod">
          <ac:chgData name="Xin Luo" userId="82312ee5779919a4" providerId="LiveId" clId="{98EC8ECB-A80D-1449-ACFE-0D931F29C13A}" dt="2023-02-23T15:03:54.789" v="48" actId="20577"/>
          <ac:spMkLst>
            <pc:docMk/>
            <pc:sldMk cId="1658607177" sldId="2708"/>
            <ac:spMk id="24" creationId="{00000000-0000-0000-0000-000000000000}"/>
          </ac:spMkLst>
        </pc:spChg>
      </pc:sldChg>
      <pc:sldChg chg="modSp mod">
        <pc:chgData name="Xin Luo" userId="82312ee5779919a4" providerId="LiveId" clId="{98EC8ECB-A80D-1449-ACFE-0D931F29C13A}" dt="2023-02-23T15:46:16.929" v="710" actId="20577"/>
        <pc:sldMkLst>
          <pc:docMk/>
          <pc:sldMk cId="481122590" sldId="2709"/>
        </pc:sldMkLst>
        <pc:spChg chg="mod">
          <ac:chgData name="Xin Luo" userId="82312ee5779919a4" providerId="LiveId" clId="{98EC8ECB-A80D-1449-ACFE-0D931F29C13A}" dt="2023-02-23T15:46:16.929" v="710" actId="20577"/>
          <ac:spMkLst>
            <pc:docMk/>
            <pc:sldMk cId="481122590" sldId="2709"/>
            <ac:spMk id="7" creationId="{00000000-0000-0000-0000-000000000000}"/>
          </ac:spMkLst>
        </pc:spChg>
      </pc:sldChg>
      <pc:sldChg chg="modSp mod">
        <pc:chgData name="Xin Luo" userId="82312ee5779919a4" providerId="LiveId" clId="{98EC8ECB-A80D-1449-ACFE-0D931F29C13A}" dt="2023-02-23T15:46:36.362" v="717" actId="20577"/>
        <pc:sldMkLst>
          <pc:docMk/>
          <pc:sldMk cId="3833073590" sldId="2716"/>
        </pc:sldMkLst>
        <pc:spChg chg="mod">
          <ac:chgData name="Xin Luo" userId="82312ee5779919a4" providerId="LiveId" clId="{98EC8ECB-A80D-1449-ACFE-0D931F29C13A}" dt="2023-02-23T15:46:29.354" v="716" actId="108"/>
          <ac:spMkLst>
            <pc:docMk/>
            <pc:sldMk cId="3833073590" sldId="2716"/>
            <ac:spMk id="3" creationId="{00000000-0000-0000-0000-000000000000}"/>
          </ac:spMkLst>
        </pc:spChg>
        <pc:spChg chg="mod">
          <ac:chgData name="Xin Luo" userId="82312ee5779919a4" providerId="LiveId" clId="{98EC8ECB-A80D-1449-ACFE-0D931F29C13A}" dt="2023-02-23T15:46:36.362" v="717" actId="20577"/>
          <ac:spMkLst>
            <pc:docMk/>
            <pc:sldMk cId="3833073590" sldId="2716"/>
            <ac:spMk id="5" creationId="{9F4AEA98-0C33-E82A-EB75-839D0F0B55A4}"/>
          </ac:spMkLst>
        </pc:spChg>
      </pc:sldChg>
      <pc:sldChg chg="modSp mod">
        <pc:chgData name="Xin Luo" userId="82312ee5779919a4" providerId="LiveId" clId="{98EC8ECB-A80D-1449-ACFE-0D931F29C13A}" dt="2023-02-23T15:47:08.933" v="728" actId="20577"/>
        <pc:sldMkLst>
          <pc:docMk/>
          <pc:sldMk cId="972163772" sldId="2720"/>
        </pc:sldMkLst>
        <pc:spChg chg="mod">
          <ac:chgData name="Xin Luo" userId="82312ee5779919a4" providerId="LiveId" clId="{98EC8ECB-A80D-1449-ACFE-0D931F29C13A}" dt="2023-02-23T15:47:00.360" v="722" actId="1076"/>
          <ac:spMkLst>
            <pc:docMk/>
            <pc:sldMk cId="972163772" sldId="2720"/>
            <ac:spMk id="3" creationId="{00000000-0000-0000-0000-000000000000}"/>
          </ac:spMkLst>
        </pc:spChg>
        <pc:spChg chg="mod">
          <ac:chgData name="Xin Luo" userId="82312ee5779919a4" providerId="LiveId" clId="{98EC8ECB-A80D-1449-ACFE-0D931F29C13A}" dt="2023-02-23T15:47:08.933" v="728" actId="20577"/>
          <ac:spMkLst>
            <pc:docMk/>
            <pc:sldMk cId="972163772" sldId="2720"/>
            <ac:spMk id="7" creationId="{00000000-0000-0000-0000-000000000000}"/>
          </ac:spMkLst>
        </pc:spChg>
      </pc:sldChg>
      <pc:sldChg chg="modSp mod">
        <pc:chgData name="Xin Luo" userId="82312ee5779919a4" providerId="LiveId" clId="{98EC8ECB-A80D-1449-ACFE-0D931F29C13A}" dt="2023-02-23T15:47:17.016" v="729"/>
        <pc:sldMkLst>
          <pc:docMk/>
          <pc:sldMk cId="2689695864" sldId="2721"/>
        </pc:sldMkLst>
        <pc:spChg chg="mod">
          <ac:chgData name="Xin Luo" userId="82312ee5779919a4" providerId="LiveId" clId="{98EC8ECB-A80D-1449-ACFE-0D931F29C13A}" dt="2023-02-23T15:47:17.016" v="729"/>
          <ac:spMkLst>
            <pc:docMk/>
            <pc:sldMk cId="2689695864" sldId="2721"/>
            <ac:spMk id="3" creationId="{00000000-0000-0000-0000-000000000000}"/>
          </ac:spMkLst>
        </pc:spChg>
      </pc:sldChg>
      <pc:sldChg chg="delSp modSp mod">
        <pc:chgData name="Xin Luo" userId="82312ee5779919a4" providerId="LiveId" clId="{98EC8ECB-A80D-1449-ACFE-0D931F29C13A}" dt="2023-02-23T15:47:30.471" v="734" actId="478"/>
        <pc:sldMkLst>
          <pc:docMk/>
          <pc:sldMk cId="1209572041" sldId="2722"/>
        </pc:sldMkLst>
        <pc:spChg chg="del mod">
          <ac:chgData name="Xin Luo" userId="82312ee5779919a4" providerId="LiveId" clId="{98EC8ECB-A80D-1449-ACFE-0D931F29C13A}" dt="2023-02-23T15:47:30.471" v="734" actId="478"/>
          <ac:spMkLst>
            <pc:docMk/>
            <pc:sldMk cId="1209572041" sldId="2722"/>
            <ac:spMk id="14" creationId="{0DADB612-499B-577C-8C56-FA81A4204DD1}"/>
          </ac:spMkLst>
        </pc:spChg>
      </pc:sldChg>
      <pc:sldChg chg="del">
        <pc:chgData name="Xin Luo" userId="82312ee5779919a4" providerId="LiveId" clId="{98EC8ECB-A80D-1449-ACFE-0D931F29C13A}" dt="2023-02-23T15:46:08.434" v="701" actId="2696"/>
        <pc:sldMkLst>
          <pc:docMk/>
          <pc:sldMk cId="353940032" sldId="2725"/>
        </pc:sldMkLst>
      </pc:sldChg>
      <pc:sldChg chg="del">
        <pc:chgData name="Xin Luo" userId="82312ee5779919a4" providerId="LiveId" clId="{98EC8ECB-A80D-1449-ACFE-0D931F29C13A}" dt="2023-02-23T15:46:08.455" v="709" actId="2696"/>
        <pc:sldMkLst>
          <pc:docMk/>
          <pc:sldMk cId="45083394" sldId="2726"/>
        </pc:sldMkLst>
      </pc:sldChg>
      <pc:sldChg chg="del">
        <pc:chgData name="Xin Luo" userId="82312ee5779919a4" providerId="LiveId" clId="{98EC8ECB-A80D-1449-ACFE-0D931F29C13A}" dt="2023-02-23T15:46:08.437" v="702" actId="2696"/>
        <pc:sldMkLst>
          <pc:docMk/>
          <pc:sldMk cId="148985918" sldId="2727"/>
        </pc:sldMkLst>
      </pc:sldChg>
      <pc:sldChg chg="del">
        <pc:chgData name="Xin Luo" userId="82312ee5779919a4" providerId="LiveId" clId="{98EC8ECB-A80D-1449-ACFE-0D931F29C13A}" dt="2023-02-23T15:46:08.445" v="706" actId="2696"/>
        <pc:sldMkLst>
          <pc:docMk/>
          <pc:sldMk cId="3544980656" sldId="2728"/>
        </pc:sldMkLst>
      </pc:sldChg>
      <pc:sldChg chg="del">
        <pc:chgData name="Xin Luo" userId="82312ee5779919a4" providerId="LiveId" clId="{98EC8ECB-A80D-1449-ACFE-0D931F29C13A}" dt="2023-02-23T15:46:08.448" v="708" actId="2696"/>
        <pc:sldMkLst>
          <pc:docMk/>
          <pc:sldMk cId="1664139585" sldId="2729"/>
        </pc:sldMkLst>
      </pc:sldChg>
      <pc:sldChg chg="del">
        <pc:chgData name="Xin Luo" userId="82312ee5779919a4" providerId="LiveId" clId="{98EC8ECB-A80D-1449-ACFE-0D931F29C13A}" dt="2023-02-23T15:46:08.446" v="707" actId="2696"/>
        <pc:sldMkLst>
          <pc:docMk/>
          <pc:sldMk cId="3561803108" sldId="2730"/>
        </pc:sldMkLst>
      </pc:sldChg>
      <pc:sldChg chg="del">
        <pc:chgData name="Xin Luo" userId="82312ee5779919a4" providerId="LiveId" clId="{98EC8ECB-A80D-1449-ACFE-0D931F29C13A}" dt="2023-02-23T15:46:08.439" v="703" actId="2696"/>
        <pc:sldMkLst>
          <pc:docMk/>
          <pc:sldMk cId="236610701" sldId="2731"/>
        </pc:sldMkLst>
      </pc:sldChg>
      <pc:sldChg chg="del">
        <pc:chgData name="Xin Luo" userId="82312ee5779919a4" providerId="LiveId" clId="{98EC8ECB-A80D-1449-ACFE-0D931F29C13A}" dt="2023-02-23T15:46:08.441" v="704" actId="2696"/>
        <pc:sldMkLst>
          <pc:docMk/>
          <pc:sldMk cId="1986913413" sldId="2732"/>
        </pc:sldMkLst>
      </pc:sldChg>
      <pc:sldChg chg="del">
        <pc:chgData name="Xin Luo" userId="82312ee5779919a4" providerId="LiveId" clId="{98EC8ECB-A80D-1449-ACFE-0D931F29C13A}" dt="2023-02-23T15:46:08.443" v="705" actId="2696"/>
        <pc:sldMkLst>
          <pc:docMk/>
          <pc:sldMk cId="270311508" sldId="2733"/>
        </pc:sldMkLst>
      </pc:sldChg>
      <pc:sldChg chg="del">
        <pc:chgData name="Xin Luo" userId="82312ee5779919a4" providerId="LiveId" clId="{98EC8ECB-A80D-1449-ACFE-0D931F29C13A}" dt="2023-02-23T15:47:22.827" v="730" actId="2696"/>
        <pc:sldMkLst>
          <pc:docMk/>
          <pc:sldMk cId="3138813826" sldId="2734"/>
        </pc:sldMkLst>
      </pc:sldChg>
      <pc:sldChg chg="del">
        <pc:chgData name="Xin Luo" userId="82312ee5779919a4" providerId="LiveId" clId="{98EC8ECB-A80D-1449-ACFE-0D931F29C13A}" dt="2023-02-23T15:47:22.864" v="732" actId="2696"/>
        <pc:sldMkLst>
          <pc:docMk/>
          <pc:sldMk cId="128317883" sldId="2735"/>
        </pc:sldMkLst>
      </pc:sldChg>
      <pc:sldChg chg="del">
        <pc:chgData name="Xin Luo" userId="82312ee5779919a4" providerId="LiveId" clId="{98EC8ECB-A80D-1449-ACFE-0D931F29C13A}" dt="2023-02-23T15:47:22.829" v="731" actId="2696"/>
        <pc:sldMkLst>
          <pc:docMk/>
          <pc:sldMk cId="383906436" sldId="2736"/>
        </pc:sldMkLst>
      </pc:sldChg>
      <pc:sldChg chg="addSp delSp modSp add mod">
        <pc:chgData name="Xin Luo" userId="82312ee5779919a4" providerId="LiveId" clId="{98EC8ECB-A80D-1449-ACFE-0D931F29C13A}" dt="2023-02-23T15:45:27.987" v="683" actId="1037"/>
        <pc:sldMkLst>
          <pc:docMk/>
          <pc:sldMk cId="655142816" sldId="2737"/>
        </pc:sldMkLst>
        <pc:spChg chg="add del mod">
          <ac:chgData name="Xin Luo" userId="82312ee5779919a4" providerId="LiveId" clId="{98EC8ECB-A80D-1449-ACFE-0D931F29C13A}" dt="2023-02-23T15:36:38.445" v="650" actId="20577"/>
          <ac:spMkLst>
            <pc:docMk/>
            <pc:sldMk cId="655142816" sldId="2737"/>
            <ac:spMk id="5" creationId="{78502774-B04C-634F-1396-E5815996BC36}"/>
          </ac:spMkLst>
        </pc:spChg>
        <pc:spChg chg="del mod">
          <ac:chgData name="Xin Luo" userId="82312ee5779919a4" providerId="LiveId" clId="{98EC8ECB-A80D-1449-ACFE-0D931F29C13A}" dt="2023-02-23T15:31:28.203" v="477" actId="478"/>
          <ac:spMkLst>
            <pc:docMk/>
            <pc:sldMk cId="655142816" sldId="2737"/>
            <ac:spMk id="8" creationId="{F79B8069-33FF-F2D3-2749-C72697740ACD}"/>
          </ac:spMkLst>
        </pc:spChg>
        <pc:picChg chg="add mod">
          <ac:chgData name="Xin Luo" userId="82312ee5779919a4" providerId="LiveId" clId="{98EC8ECB-A80D-1449-ACFE-0D931F29C13A}" dt="2023-02-23T15:45:27.987" v="683" actId="1037"/>
          <ac:picMkLst>
            <pc:docMk/>
            <pc:sldMk cId="655142816" sldId="2737"/>
            <ac:picMk id="1026" creationId="{75908E15-58DA-73BD-95F9-CACD1B8B9D82}"/>
          </ac:picMkLst>
        </pc:picChg>
        <pc:picChg chg="add mod">
          <ac:chgData name="Xin Luo" userId="82312ee5779919a4" providerId="LiveId" clId="{98EC8ECB-A80D-1449-ACFE-0D931F29C13A}" dt="2023-02-23T15:45:27.987" v="683" actId="1037"/>
          <ac:picMkLst>
            <pc:docMk/>
            <pc:sldMk cId="655142816" sldId="2737"/>
            <ac:picMk id="1028" creationId="{1E2BFB6C-B7E5-CAF9-B8CC-09A5029EC264}"/>
          </ac:picMkLst>
        </pc:picChg>
        <pc:picChg chg="add mod">
          <ac:chgData name="Xin Luo" userId="82312ee5779919a4" providerId="LiveId" clId="{98EC8ECB-A80D-1449-ACFE-0D931F29C13A}" dt="2023-02-23T15:45:27.987" v="683" actId="1037"/>
          <ac:picMkLst>
            <pc:docMk/>
            <pc:sldMk cId="655142816" sldId="2737"/>
            <ac:picMk id="1030" creationId="{CB7EE236-3D18-EC53-3225-10EBB3B4EC77}"/>
          </ac:picMkLst>
        </pc:picChg>
        <pc:picChg chg="add mod">
          <ac:chgData name="Xin Luo" userId="82312ee5779919a4" providerId="LiveId" clId="{98EC8ECB-A80D-1449-ACFE-0D931F29C13A}" dt="2023-02-23T15:45:27.987" v="683" actId="1037"/>
          <ac:picMkLst>
            <pc:docMk/>
            <pc:sldMk cId="655142816" sldId="2737"/>
            <ac:picMk id="1032" creationId="{BFA8C7BD-9CEC-ADA1-21BA-0EE8338C6EA3}"/>
          </ac:picMkLst>
        </pc:picChg>
      </pc:sldChg>
    </pc:docChg>
  </pc:docChgLst>
  <pc:docChgLst>
    <pc:chgData name="Xin Luo" userId="82312ee5779919a4" providerId="LiveId" clId="{9DD00C57-1E20-5F45-A5A7-A6F833EE305E}"/>
    <pc:docChg chg="custSel delSld modSld">
      <pc:chgData name="Xin Luo" userId="82312ee5779919a4" providerId="LiveId" clId="{9DD00C57-1E20-5F45-A5A7-A6F833EE305E}" dt="2024-04-05T07:56:38.877" v="69" actId="2696"/>
      <pc:docMkLst>
        <pc:docMk/>
      </pc:docMkLst>
      <pc:sldChg chg="del">
        <pc:chgData name="Xin Luo" userId="82312ee5779919a4" providerId="LiveId" clId="{9DD00C57-1E20-5F45-A5A7-A6F833EE305E}" dt="2024-04-05T07:51:34.265" v="18" actId="2696"/>
        <pc:sldMkLst>
          <pc:docMk/>
          <pc:sldMk cId="4067577602" sldId="2605"/>
        </pc:sldMkLst>
      </pc:sldChg>
      <pc:sldChg chg="modSp mod">
        <pc:chgData name="Xin Luo" userId="82312ee5779919a4" providerId="LiveId" clId="{9DD00C57-1E20-5F45-A5A7-A6F833EE305E}" dt="2024-04-05T07:42:36.104" v="17" actId="5793"/>
        <pc:sldMkLst>
          <pc:docMk/>
          <pc:sldMk cId="1658607177" sldId="2708"/>
        </pc:sldMkLst>
        <pc:spChg chg="mod">
          <ac:chgData name="Xin Luo" userId="82312ee5779919a4" providerId="LiveId" clId="{9DD00C57-1E20-5F45-A5A7-A6F833EE305E}" dt="2024-04-05T07:42:36.104" v="17" actId="5793"/>
          <ac:spMkLst>
            <pc:docMk/>
            <pc:sldMk cId="1658607177" sldId="2708"/>
            <ac:spMk id="24" creationId="{00000000-0000-0000-0000-000000000000}"/>
          </ac:spMkLst>
        </pc:spChg>
      </pc:sldChg>
      <pc:sldChg chg="modSp mod">
        <pc:chgData name="Xin Luo" userId="82312ee5779919a4" providerId="LiveId" clId="{9DD00C57-1E20-5F45-A5A7-A6F833EE305E}" dt="2024-04-05T07:52:08.536" v="62" actId="20577"/>
        <pc:sldMkLst>
          <pc:docMk/>
          <pc:sldMk cId="481122590" sldId="2709"/>
        </pc:sldMkLst>
        <pc:spChg chg="mod">
          <ac:chgData name="Xin Luo" userId="82312ee5779919a4" providerId="LiveId" clId="{9DD00C57-1E20-5F45-A5A7-A6F833EE305E}" dt="2024-04-05T07:52:08.536" v="62" actId="20577"/>
          <ac:spMkLst>
            <pc:docMk/>
            <pc:sldMk cId="481122590" sldId="2709"/>
            <ac:spMk id="7" creationId="{00000000-0000-0000-0000-000000000000}"/>
          </ac:spMkLst>
        </pc:spChg>
      </pc:sldChg>
      <pc:sldChg chg="del">
        <pc:chgData name="Xin Luo" userId="82312ee5779919a4" providerId="LiveId" clId="{9DD00C57-1E20-5F45-A5A7-A6F833EE305E}" dt="2024-04-05T07:51:35.106" v="19" actId="2696"/>
        <pc:sldMkLst>
          <pc:docMk/>
          <pc:sldMk cId="655142816" sldId="2737"/>
        </pc:sldMkLst>
      </pc:sldChg>
      <pc:sldChg chg="del">
        <pc:chgData name="Xin Luo" userId="82312ee5779919a4" providerId="LiveId" clId="{9DD00C57-1E20-5F45-A5A7-A6F833EE305E}" dt="2024-04-05T07:56:34.386" v="63" actId="2696"/>
        <pc:sldMkLst>
          <pc:docMk/>
          <pc:sldMk cId="4156684215" sldId="2738"/>
        </pc:sldMkLst>
      </pc:sldChg>
      <pc:sldChg chg="del">
        <pc:chgData name="Xin Luo" userId="82312ee5779919a4" providerId="LiveId" clId="{9DD00C57-1E20-5F45-A5A7-A6F833EE305E}" dt="2024-04-05T07:56:38.877" v="69" actId="2696"/>
        <pc:sldMkLst>
          <pc:docMk/>
          <pc:sldMk cId="2776132283" sldId="2739"/>
        </pc:sldMkLst>
      </pc:sldChg>
      <pc:sldChg chg="del">
        <pc:chgData name="Xin Luo" userId="82312ee5779919a4" providerId="LiveId" clId="{9DD00C57-1E20-5F45-A5A7-A6F833EE305E}" dt="2024-04-05T07:51:37.161" v="20" actId="2696"/>
        <pc:sldMkLst>
          <pc:docMk/>
          <pc:sldMk cId="3151170836" sldId="2742"/>
        </pc:sldMkLst>
      </pc:sldChg>
      <pc:sldChg chg="del">
        <pc:chgData name="Xin Luo" userId="82312ee5779919a4" providerId="LiveId" clId="{9DD00C57-1E20-5F45-A5A7-A6F833EE305E}" dt="2024-04-05T07:56:34.962" v="64" actId="2696"/>
        <pc:sldMkLst>
          <pc:docMk/>
          <pc:sldMk cId="738332523" sldId="2751"/>
        </pc:sldMkLst>
      </pc:sldChg>
      <pc:sldChg chg="del">
        <pc:chgData name="Xin Luo" userId="82312ee5779919a4" providerId="LiveId" clId="{9DD00C57-1E20-5F45-A5A7-A6F833EE305E}" dt="2024-04-05T07:56:35.443" v="65" actId="2696"/>
        <pc:sldMkLst>
          <pc:docMk/>
          <pc:sldMk cId="3189639985" sldId="2752"/>
        </pc:sldMkLst>
      </pc:sldChg>
      <pc:sldChg chg="del">
        <pc:chgData name="Xin Luo" userId="82312ee5779919a4" providerId="LiveId" clId="{9DD00C57-1E20-5F45-A5A7-A6F833EE305E}" dt="2024-04-05T07:56:35.917" v="66" actId="2696"/>
        <pc:sldMkLst>
          <pc:docMk/>
          <pc:sldMk cId="2878944048" sldId="2753"/>
        </pc:sldMkLst>
      </pc:sldChg>
      <pc:sldChg chg="del">
        <pc:chgData name="Xin Luo" userId="82312ee5779919a4" providerId="LiveId" clId="{9DD00C57-1E20-5F45-A5A7-A6F833EE305E}" dt="2024-04-05T07:56:36.696" v="67" actId="2696"/>
        <pc:sldMkLst>
          <pc:docMk/>
          <pc:sldMk cId="2927474256" sldId="2754"/>
        </pc:sldMkLst>
      </pc:sldChg>
      <pc:sldChg chg="del">
        <pc:chgData name="Xin Luo" userId="82312ee5779919a4" providerId="LiveId" clId="{9DD00C57-1E20-5F45-A5A7-A6F833EE305E}" dt="2024-04-05T07:56:37.562" v="68" actId="2696"/>
        <pc:sldMkLst>
          <pc:docMk/>
          <pc:sldMk cId="3593416967" sldId="2755"/>
        </pc:sldMkLst>
      </pc:sldChg>
    </pc:docChg>
  </pc:docChgLst>
  <pc:docChgLst>
    <pc:chgData name="Xin Luo" userId="82312ee5779919a4" providerId="LiveId" clId="{2D641F4E-4B97-FE4F-BED4-0E056FBEE78D}"/>
    <pc:docChg chg="custSel addSld delSld modSld sldOrd">
      <pc:chgData name="Xin Luo" userId="82312ee5779919a4" providerId="LiveId" clId="{2D641F4E-4B97-FE4F-BED4-0E056FBEE78D}" dt="2024-04-06T05:27:14.763" v="62" actId="1076"/>
      <pc:docMkLst>
        <pc:docMk/>
      </pc:docMkLst>
      <pc:sldChg chg="addSp delSp modSp del mod">
        <pc:chgData name="Xin Luo" userId="82312ee5779919a4" providerId="LiveId" clId="{2D641F4E-4B97-FE4F-BED4-0E056FBEE78D}" dt="2024-04-06T05:24:56.062" v="21" actId="2696"/>
        <pc:sldMkLst>
          <pc:docMk/>
          <pc:sldMk cId="3833073590" sldId="2716"/>
        </pc:sldMkLst>
        <pc:spChg chg="mod">
          <ac:chgData name="Xin Luo" userId="82312ee5779919a4" providerId="LiveId" clId="{2D641F4E-4B97-FE4F-BED4-0E056FBEE78D}" dt="2024-04-06T03:14:31.961" v="13" actId="20577"/>
          <ac:spMkLst>
            <pc:docMk/>
            <pc:sldMk cId="3833073590" sldId="2716"/>
            <ac:spMk id="2" creationId="{631AADB6-C88A-D817-4683-FC087E4E240F}"/>
          </ac:spMkLst>
        </pc:spChg>
        <pc:spChg chg="del">
          <ac:chgData name="Xin Luo" userId="82312ee5779919a4" providerId="LiveId" clId="{2D641F4E-4B97-FE4F-BED4-0E056FBEE78D}" dt="2024-04-06T03:14:21.526" v="11" actId="478"/>
          <ac:spMkLst>
            <pc:docMk/>
            <pc:sldMk cId="3833073590" sldId="2716"/>
            <ac:spMk id="6" creationId="{6741FEA2-C046-FD82-2800-2CB513792080}"/>
          </ac:spMkLst>
        </pc:spChg>
        <pc:picChg chg="add mod">
          <ac:chgData name="Xin Luo" userId="82312ee5779919a4" providerId="LiveId" clId="{2D641F4E-4B97-FE4F-BED4-0E056FBEE78D}" dt="2024-04-06T03:14:43.335" v="17" actId="14100"/>
          <ac:picMkLst>
            <pc:docMk/>
            <pc:sldMk cId="3833073590" sldId="2716"/>
            <ac:picMk id="1026" creationId="{49818E55-CF60-98B8-4081-A70153E31B08}"/>
          </ac:picMkLst>
        </pc:picChg>
        <pc:picChg chg="del">
          <ac:chgData name="Xin Luo" userId="82312ee5779919a4" providerId="LiveId" clId="{2D641F4E-4B97-FE4F-BED4-0E056FBEE78D}" dt="2024-04-06T03:14:20.635" v="10" actId="478"/>
          <ac:picMkLst>
            <pc:docMk/>
            <pc:sldMk cId="3833073590" sldId="2716"/>
            <ac:picMk id="1030" creationId="{C93DB76E-C02F-05AC-2014-674F7E808ADA}"/>
          </ac:picMkLst>
        </pc:picChg>
      </pc:sldChg>
      <pc:sldChg chg="del">
        <pc:chgData name="Xin Luo" userId="82312ee5779919a4" providerId="LiveId" clId="{2D641F4E-4B97-FE4F-BED4-0E056FBEE78D}" dt="2024-04-06T03:14:14.396" v="9" actId="2696"/>
        <pc:sldMkLst>
          <pc:docMk/>
          <pc:sldMk cId="2510358707" sldId="2740"/>
        </pc:sldMkLst>
      </pc:sldChg>
      <pc:sldChg chg="del">
        <pc:chgData name="Xin Luo" userId="82312ee5779919a4" providerId="LiveId" clId="{2D641F4E-4B97-FE4F-BED4-0E056FBEE78D}" dt="2024-04-06T03:14:14.332" v="2" actId="2696"/>
        <pc:sldMkLst>
          <pc:docMk/>
          <pc:sldMk cId="3883315984" sldId="2744"/>
        </pc:sldMkLst>
      </pc:sldChg>
      <pc:sldChg chg="del">
        <pc:chgData name="Xin Luo" userId="82312ee5779919a4" providerId="LiveId" clId="{2D641F4E-4B97-FE4F-BED4-0E056FBEE78D}" dt="2024-04-06T03:14:14.379" v="7" actId="2696"/>
        <pc:sldMkLst>
          <pc:docMk/>
          <pc:sldMk cId="3741103209" sldId="2745"/>
        </pc:sldMkLst>
      </pc:sldChg>
      <pc:sldChg chg="del">
        <pc:chgData name="Xin Luo" userId="82312ee5779919a4" providerId="LiveId" clId="{2D641F4E-4B97-FE4F-BED4-0E056FBEE78D}" dt="2024-04-06T03:14:14.375" v="5" actId="2696"/>
        <pc:sldMkLst>
          <pc:docMk/>
          <pc:sldMk cId="322086101" sldId="2746"/>
        </pc:sldMkLst>
      </pc:sldChg>
      <pc:sldChg chg="del">
        <pc:chgData name="Xin Luo" userId="82312ee5779919a4" providerId="LiveId" clId="{2D641F4E-4B97-FE4F-BED4-0E056FBEE78D}" dt="2024-04-06T03:14:14.335" v="4" actId="2696"/>
        <pc:sldMkLst>
          <pc:docMk/>
          <pc:sldMk cId="2920839983" sldId="2747"/>
        </pc:sldMkLst>
      </pc:sldChg>
      <pc:sldChg chg="del">
        <pc:chgData name="Xin Luo" userId="82312ee5779919a4" providerId="LiveId" clId="{2D641F4E-4B97-FE4F-BED4-0E056FBEE78D}" dt="2024-04-06T03:14:14.381" v="8" actId="2696"/>
        <pc:sldMkLst>
          <pc:docMk/>
          <pc:sldMk cId="2081473989" sldId="2748"/>
        </pc:sldMkLst>
      </pc:sldChg>
      <pc:sldChg chg="del">
        <pc:chgData name="Xin Luo" userId="82312ee5779919a4" providerId="LiveId" clId="{2D641F4E-4B97-FE4F-BED4-0E056FBEE78D}" dt="2024-04-06T03:14:14.377" v="6" actId="2696"/>
        <pc:sldMkLst>
          <pc:docMk/>
          <pc:sldMk cId="1994915307" sldId="2749"/>
        </pc:sldMkLst>
      </pc:sldChg>
      <pc:sldChg chg="add">
        <pc:chgData name="Xin Luo" userId="82312ee5779919a4" providerId="LiveId" clId="{2D641F4E-4B97-FE4F-BED4-0E056FBEE78D}" dt="2024-04-06T03:14:46.877" v="18"/>
        <pc:sldMkLst>
          <pc:docMk/>
          <pc:sldMk cId="1715888320" sldId="2751"/>
        </pc:sldMkLst>
      </pc:sldChg>
      <pc:sldChg chg="addSp delSp modSp add mod ord">
        <pc:chgData name="Xin Luo" userId="82312ee5779919a4" providerId="LiveId" clId="{2D641F4E-4B97-FE4F-BED4-0E056FBEE78D}" dt="2024-04-06T05:25:33.631" v="27"/>
        <pc:sldMkLst>
          <pc:docMk/>
          <pc:sldMk cId="1128013676" sldId="2752"/>
        </pc:sldMkLst>
        <pc:picChg chg="add mod">
          <ac:chgData name="Xin Luo" userId="82312ee5779919a4" providerId="LiveId" clId="{2D641F4E-4B97-FE4F-BED4-0E056FBEE78D}" dt="2024-04-06T05:25:04.465" v="26" actId="962"/>
          <ac:picMkLst>
            <pc:docMk/>
            <pc:sldMk cId="1128013676" sldId="2752"/>
            <ac:picMk id="5" creationId="{9368162D-30D8-AEDE-1FB0-65FF53458102}"/>
          </ac:picMkLst>
        </pc:picChg>
        <pc:picChg chg="add mod">
          <ac:chgData name="Xin Luo" userId="82312ee5779919a4" providerId="LiveId" clId="{2D641F4E-4B97-FE4F-BED4-0E056FBEE78D}" dt="2024-04-06T05:25:33.631" v="27"/>
          <ac:picMkLst>
            <pc:docMk/>
            <pc:sldMk cId="1128013676" sldId="2752"/>
            <ac:picMk id="6" creationId="{879D028E-FCE9-6CFB-A2D1-023BE138E193}"/>
          </ac:picMkLst>
        </pc:picChg>
        <pc:picChg chg="del">
          <ac:chgData name="Xin Luo" userId="82312ee5779919a4" providerId="LiveId" clId="{2D641F4E-4B97-FE4F-BED4-0E056FBEE78D}" dt="2024-04-06T05:24:57.704" v="22" actId="478"/>
          <ac:picMkLst>
            <pc:docMk/>
            <pc:sldMk cId="1128013676" sldId="2752"/>
            <ac:picMk id="1026" creationId="{49818E55-CF60-98B8-4081-A70153E31B08}"/>
          </ac:picMkLst>
        </pc:picChg>
      </pc:sldChg>
      <pc:sldChg chg="addSp delSp modSp add mod">
        <pc:chgData name="Xin Luo" userId="82312ee5779919a4" providerId="LiveId" clId="{2D641F4E-4B97-FE4F-BED4-0E056FBEE78D}" dt="2024-04-06T05:25:55.489" v="37" actId="1076"/>
        <pc:sldMkLst>
          <pc:docMk/>
          <pc:sldMk cId="2065670701" sldId="2753"/>
        </pc:sldMkLst>
        <pc:picChg chg="del">
          <ac:chgData name="Xin Luo" userId="82312ee5779919a4" providerId="LiveId" clId="{2D641F4E-4B97-FE4F-BED4-0E056FBEE78D}" dt="2024-04-06T05:25:38.070" v="29" actId="478"/>
          <ac:picMkLst>
            <pc:docMk/>
            <pc:sldMk cId="2065670701" sldId="2753"/>
            <ac:picMk id="5" creationId="{9368162D-30D8-AEDE-1FB0-65FF53458102}"/>
          </ac:picMkLst>
        </pc:picChg>
        <pc:picChg chg="add mod">
          <ac:chgData name="Xin Luo" userId="82312ee5779919a4" providerId="LiveId" clId="{2D641F4E-4B97-FE4F-BED4-0E056FBEE78D}" dt="2024-04-06T05:25:55.489" v="37" actId="1076"/>
          <ac:picMkLst>
            <pc:docMk/>
            <pc:sldMk cId="2065670701" sldId="2753"/>
            <ac:picMk id="6" creationId="{272962C9-B186-402F-86E1-3898F6F376E5}"/>
          </ac:picMkLst>
        </pc:picChg>
      </pc:sldChg>
      <pc:sldChg chg="addSp delSp modSp add mod">
        <pc:chgData name="Xin Luo" userId="82312ee5779919a4" providerId="LiveId" clId="{2D641F4E-4B97-FE4F-BED4-0E056FBEE78D}" dt="2024-04-06T05:27:05.075" v="56" actId="1076"/>
        <pc:sldMkLst>
          <pc:docMk/>
          <pc:sldMk cId="3203813031" sldId="2754"/>
        </pc:sldMkLst>
        <pc:picChg chg="add mod">
          <ac:chgData name="Xin Luo" userId="82312ee5779919a4" providerId="LiveId" clId="{2D641F4E-4B97-FE4F-BED4-0E056FBEE78D}" dt="2024-04-06T05:27:05.075" v="56" actId="1076"/>
          <ac:picMkLst>
            <pc:docMk/>
            <pc:sldMk cId="3203813031" sldId="2754"/>
            <ac:picMk id="5" creationId="{B5E1D8C7-F03C-FFCC-DC9B-0A6844A2674F}"/>
          </ac:picMkLst>
        </pc:picChg>
        <pc:picChg chg="del">
          <ac:chgData name="Xin Luo" userId="82312ee5779919a4" providerId="LiveId" clId="{2D641F4E-4B97-FE4F-BED4-0E056FBEE78D}" dt="2024-04-06T05:25:59.145" v="39" actId="478"/>
          <ac:picMkLst>
            <pc:docMk/>
            <pc:sldMk cId="3203813031" sldId="2754"/>
            <ac:picMk id="6" creationId="{272962C9-B186-402F-86E1-3898F6F376E5}"/>
          </ac:picMkLst>
        </pc:picChg>
      </pc:sldChg>
      <pc:sldChg chg="addSp modSp add mod ord">
        <pc:chgData name="Xin Luo" userId="82312ee5779919a4" providerId="LiveId" clId="{2D641F4E-4B97-FE4F-BED4-0E056FBEE78D}" dt="2024-04-06T05:26:52.634" v="49" actId="20578"/>
        <pc:sldMkLst>
          <pc:docMk/>
          <pc:sldMk cId="2856540524" sldId="2755"/>
        </pc:sldMkLst>
        <pc:picChg chg="add mod">
          <ac:chgData name="Xin Luo" userId="82312ee5779919a4" providerId="LiveId" clId="{2D641F4E-4B97-FE4F-BED4-0E056FBEE78D}" dt="2024-04-06T05:26:45.297" v="48" actId="1076"/>
          <ac:picMkLst>
            <pc:docMk/>
            <pc:sldMk cId="2856540524" sldId="2755"/>
            <ac:picMk id="5" creationId="{2A2A106C-B1CE-6250-B7C1-174B20D25763}"/>
          </ac:picMkLst>
        </pc:picChg>
      </pc:sldChg>
      <pc:sldChg chg="add del">
        <pc:chgData name="Xin Luo" userId="82312ee5779919a4" providerId="LiveId" clId="{2D641F4E-4B97-FE4F-BED4-0E056FBEE78D}" dt="2024-04-06T05:26:33.062" v="41"/>
        <pc:sldMkLst>
          <pc:docMk/>
          <pc:sldMk cId="2980647506" sldId="2755"/>
        </pc:sldMkLst>
      </pc:sldChg>
      <pc:sldChg chg="addSp modSp add mod">
        <pc:chgData name="Xin Luo" userId="82312ee5779919a4" providerId="LiveId" clId="{2D641F4E-4B97-FE4F-BED4-0E056FBEE78D}" dt="2024-04-06T05:27:14.763" v="62" actId="1076"/>
        <pc:sldMkLst>
          <pc:docMk/>
          <pc:sldMk cId="423236720" sldId="2756"/>
        </pc:sldMkLst>
        <pc:picChg chg="add mod">
          <ac:chgData name="Xin Luo" userId="82312ee5779919a4" providerId="LiveId" clId="{2D641F4E-4B97-FE4F-BED4-0E056FBEE78D}" dt="2024-04-06T05:27:14.763" v="62" actId="1076"/>
          <ac:picMkLst>
            <pc:docMk/>
            <pc:sldMk cId="423236720" sldId="2756"/>
            <ac:picMk id="5" creationId="{FD5E76D4-40C8-F464-434E-3D7E672E7644}"/>
          </ac:picMkLst>
        </pc:picChg>
      </pc:sldChg>
      <pc:sldChg chg="del">
        <pc:chgData name="Xin Luo" userId="82312ee5779919a4" providerId="LiveId" clId="{2D641F4E-4B97-FE4F-BED4-0E056FBEE78D}" dt="2024-04-06T03:14:09.042" v="0" actId="2696"/>
        <pc:sldMkLst>
          <pc:docMk/>
          <pc:sldMk cId="2371836296" sldId="2756"/>
        </pc:sldMkLst>
      </pc:sldChg>
      <pc:sldChg chg="del">
        <pc:chgData name="Xin Luo" userId="82312ee5779919a4" providerId="LiveId" clId="{2D641F4E-4B97-FE4F-BED4-0E056FBEE78D}" dt="2024-04-06T03:14:09.044" v="1" actId="2696"/>
        <pc:sldMkLst>
          <pc:docMk/>
          <pc:sldMk cId="397779649" sldId="2757"/>
        </pc:sldMkLst>
      </pc:sldChg>
      <pc:sldChg chg="del">
        <pc:chgData name="Xin Luo" userId="82312ee5779919a4" providerId="LiveId" clId="{2D641F4E-4B97-FE4F-BED4-0E056FBEE78D}" dt="2024-04-06T03:14:14.334" v="3" actId="2696"/>
        <pc:sldMkLst>
          <pc:docMk/>
          <pc:sldMk cId="1878724924" sldId="2758"/>
        </pc:sldMkLst>
      </pc:sldChg>
    </pc:docChg>
  </pc:docChgLst>
  <pc:docChgLst>
    <pc:chgData name="Xin Luo" userId="82312ee5779919a4" providerId="LiveId" clId="{7C35D78A-E8DF-394E-816A-D2222F18F092}"/>
    <pc:docChg chg="delSld modSld">
      <pc:chgData name="Xin Luo" userId="82312ee5779919a4" providerId="LiveId" clId="{7C35D78A-E8DF-394E-816A-D2222F18F092}" dt="2022-11-28T03:56:42.353" v="21" actId="2696"/>
      <pc:docMkLst>
        <pc:docMk/>
      </pc:docMkLst>
      <pc:sldChg chg="del">
        <pc:chgData name="Xin Luo" userId="82312ee5779919a4" providerId="LiveId" clId="{7C35D78A-E8DF-394E-816A-D2222F18F092}" dt="2022-11-28T03:56:38.106" v="20" actId="2696"/>
        <pc:sldMkLst>
          <pc:docMk/>
          <pc:sldMk cId="0" sldId="279"/>
        </pc:sldMkLst>
      </pc:sldChg>
      <pc:sldChg chg="modSp mod">
        <pc:chgData name="Xin Luo" userId="82312ee5779919a4" providerId="LiveId" clId="{7C35D78A-E8DF-394E-816A-D2222F18F092}" dt="2022-11-28T03:56:03.446" v="17" actId="20577"/>
        <pc:sldMkLst>
          <pc:docMk/>
          <pc:sldMk cId="1153920038" sldId="2206"/>
        </pc:sldMkLst>
        <pc:spChg chg="mod">
          <ac:chgData name="Xin Luo" userId="82312ee5779919a4" providerId="LiveId" clId="{7C35D78A-E8DF-394E-816A-D2222F18F092}" dt="2022-11-28T03:56:03.446" v="17" actId="20577"/>
          <ac:spMkLst>
            <pc:docMk/>
            <pc:sldMk cId="1153920038" sldId="2206"/>
            <ac:spMk id="24" creationId="{00000000-0000-0000-0000-000000000000}"/>
          </ac:spMkLst>
        </pc:spChg>
      </pc:sldChg>
      <pc:sldChg chg="del">
        <pc:chgData name="Xin Luo" userId="82312ee5779919a4" providerId="LiveId" clId="{7C35D78A-E8DF-394E-816A-D2222F18F092}" dt="2022-11-28T03:56:42.353" v="21" actId="2696"/>
        <pc:sldMkLst>
          <pc:docMk/>
          <pc:sldMk cId="0" sldId="2501"/>
        </pc:sldMkLst>
      </pc:sldChg>
      <pc:sldChg chg="del">
        <pc:chgData name="Xin Luo" userId="82312ee5779919a4" providerId="LiveId" clId="{7C35D78A-E8DF-394E-816A-D2222F18F092}" dt="2022-11-28T03:56:17.803" v="18" actId="2696"/>
        <pc:sldMkLst>
          <pc:docMk/>
          <pc:sldMk cId="2689840772" sldId="2604"/>
        </pc:sldMkLst>
      </pc:sldChg>
      <pc:sldChg chg="del">
        <pc:chgData name="Xin Luo" userId="82312ee5779919a4" providerId="LiveId" clId="{7C35D78A-E8DF-394E-816A-D2222F18F092}" dt="2022-11-28T03:56:33.667" v="19" actId="2696"/>
        <pc:sldMkLst>
          <pc:docMk/>
          <pc:sldMk cId="1392274363" sldId="2606"/>
        </pc:sldMkLst>
      </pc:sldChg>
      <pc:sldChg chg="del">
        <pc:chgData name="Xin Luo" userId="82312ee5779919a4" providerId="LiveId" clId="{7C35D78A-E8DF-394E-816A-D2222F18F092}" dt="2022-11-28T03:56:33.667" v="19" actId="2696"/>
        <pc:sldMkLst>
          <pc:docMk/>
          <pc:sldMk cId="292605530" sldId="2607"/>
        </pc:sldMkLst>
      </pc:sldChg>
      <pc:sldChg chg="del">
        <pc:chgData name="Xin Luo" userId="82312ee5779919a4" providerId="LiveId" clId="{7C35D78A-E8DF-394E-816A-D2222F18F092}" dt="2022-11-28T03:56:33.667" v="19" actId="2696"/>
        <pc:sldMkLst>
          <pc:docMk/>
          <pc:sldMk cId="1432126823" sldId="2608"/>
        </pc:sldMkLst>
      </pc:sldChg>
      <pc:sldChg chg="del">
        <pc:chgData name="Xin Luo" userId="82312ee5779919a4" providerId="LiveId" clId="{7C35D78A-E8DF-394E-816A-D2222F18F092}" dt="2022-11-28T03:56:33.667" v="19" actId="2696"/>
        <pc:sldMkLst>
          <pc:docMk/>
          <pc:sldMk cId="2780969545" sldId="2609"/>
        </pc:sldMkLst>
      </pc:sldChg>
      <pc:sldChg chg="del">
        <pc:chgData name="Xin Luo" userId="82312ee5779919a4" providerId="LiveId" clId="{7C35D78A-E8DF-394E-816A-D2222F18F092}" dt="2022-11-28T03:56:33.667" v="19" actId="2696"/>
        <pc:sldMkLst>
          <pc:docMk/>
          <pc:sldMk cId="1351738911" sldId="2610"/>
        </pc:sldMkLst>
      </pc:sldChg>
      <pc:sldChg chg="del">
        <pc:chgData name="Xin Luo" userId="82312ee5779919a4" providerId="LiveId" clId="{7C35D78A-E8DF-394E-816A-D2222F18F092}" dt="2022-11-28T03:56:33.667" v="19" actId="2696"/>
        <pc:sldMkLst>
          <pc:docMk/>
          <pc:sldMk cId="1504723508" sldId="2611"/>
        </pc:sldMkLst>
      </pc:sldChg>
      <pc:sldChg chg="del">
        <pc:chgData name="Xin Luo" userId="82312ee5779919a4" providerId="LiveId" clId="{7C35D78A-E8DF-394E-816A-D2222F18F092}" dt="2022-11-28T03:56:38.106" v="20" actId="2696"/>
        <pc:sldMkLst>
          <pc:docMk/>
          <pc:sldMk cId="63705705" sldId="2612"/>
        </pc:sldMkLst>
      </pc:sldChg>
      <pc:sldChg chg="del">
        <pc:chgData name="Xin Luo" userId="82312ee5779919a4" providerId="LiveId" clId="{7C35D78A-E8DF-394E-816A-D2222F18F092}" dt="2022-11-28T03:56:42.353" v="21" actId="2696"/>
        <pc:sldMkLst>
          <pc:docMk/>
          <pc:sldMk cId="3070817833" sldId="2652"/>
        </pc:sldMkLst>
      </pc:sldChg>
      <pc:sldChg chg="del">
        <pc:chgData name="Xin Luo" userId="82312ee5779919a4" providerId="LiveId" clId="{7C35D78A-E8DF-394E-816A-D2222F18F092}" dt="2022-11-28T03:56:42.353" v="21" actId="2696"/>
        <pc:sldMkLst>
          <pc:docMk/>
          <pc:sldMk cId="2261973024" sldId="2686"/>
        </pc:sldMkLst>
      </pc:sldChg>
      <pc:sldChg chg="del">
        <pc:chgData name="Xin Luo" userId="82312ee5779919a4" providerId="LiveId" clId="{7C35D78A-E8DF-394E-816A-D2222F18F092}" dt="2022-11-28T03:56:38.106" v="20" actId="2696"/>
        <pc:sldMkLst>
          <pc:docMk/>
          <pc:sldMk cId="1836653143" sldId="2688"/>
        </pc:sldMkLst>
      </pc:sldChg>
      <pc:sldChg chg="del">
        <pc:chgData name="Xin Luo" userId="82312ee5779919a4" providerId="LiveId" clId="{7C35D78A-E8DF-394E-816A-D2222F18F092}" dt="2022-11-28T03:56:38.106" v="20" actId="2696"/>
        <pc:sldMkLst>
          <pc:docMk/>
          <pc:sldMk cId="715274259" sldId="2690"/>
        </pc:sldMkLst>
      </pc:sldChg>
      <pc:sldChg chg="del">
        <pc:chgData name="Xin Luo" userId="82312ee5779919a4" providerId="LiveId" clId="{7C35D78A-E8DF-394E-816A-D2222F18F092}" dt="2022-11-28T03:56:42.353" v="21" actId="2696"/>
        <pc:sldMkLst>
          <pc:docMk/>
          <pc:sldMk cId="3906920652" sldId="2694"/>
        </pc:sldMkLst>
      </pc:sldChg>
      <pc:sldChg chg="del">
        <pc:chgData name="Xin Luo" userId="82312ee5779919a4" providerId="LiveId" clId="{7C35D78A-E8DF-394E-816A-D2222F18F092}" dt="2022-11-28T03:56:42.353" v="21" actId="2696"/>
        <pc:sldMkLst>
          <pc:docMk/>
          <pc:sldMk cId="558234131" sldId="2697"/>
        </pc:sldMkLst>
      </pc:sldChg>
      <pc:sldChg chg="del">
        <pc:chgData name="Xin Luo" userId="82312ee5779919a4" providerId="LiveId" clId="{7C35D78A-E8DF-394E-816A-D2222F18F092}" dt="2022-11-28T03:56:38.106" v="20" actId="2696"/>
        <pc:sldMkLst>
          <pc:docMk/>
          <pc:sldMk cId="507602036" sldId="2700"/>
        </pc:sldMkLst>
      </pc:sldChg>
      <pc:sldChg chg="del">
        <pc:chgData name="Xin Luo" userId="82312ee5779919a4" providerId="LiveId" clId="{7C35D78A-E8DF-394E-816A-D2222F18F092}" dt="2022-11-28T03:56:38.106" v="20" actId="2696"/>
        <pc:sldMkLst>
          <pc:docMk/>
          <pc:sldMk cId="569668922" sldId="2703"/>
        </pc:sldMkLst>
      </pc:sldChg>
      <pc:sldChg chg="del">
        <pc:chgData name="Xin Luo" userId="82312ee5779919a4" providerId="LiveId" clId="{7C35D78A-E8DF-394E-816A-D2222F18F092}" dt="2022-11-28T03:56:38.106" v="20" actId="2696"/>
        <pc:sldMkLst>
          <pc:docMk/>
          <pc:sldMk cId="693600848" sldId="2705"/>
        </pc:sldMkLst>
      </pc:sldChg>
      <pc:sldChg chg="del">
        <pc:chgData name="Xin Luo" userId="82312ee5779919a4" providerId="LiveId" clId="{7C35D78A-E8DF-394E-816A-D2222F18F092}" dt="2022-11-28T03:56:38.106" v="20" actId="2696"/>
        <pc:sldMkLst>
          <pc:docMk/>
          <pc:sldMk cId="2447019445" sldId="2706"/>
        </pc:sldMkLst>
      </pc:sldChg>
      <pc:sldChg chg="del">
        <pc:chgData name="Xin Luo" userId="82312ee5779919a4" providerId="LiveId" clId="{7C35D78A-E8DF-394E-816A-D2222F18F092}" dt="2022-11-28T03:56:42.353" v="21" actId="2696"/>
        <pc:sldMkLst>
          <pc:docMk/>
          <pc:sldMk cId="3037020054" sldId="2707"/>
        </pc:sldMkLst>
      </pc:sldChg>
      <pc:sldChg chg="del">
        <pc:chgData name="Xin Luo" userId="82312ee5779919a4" providerId="LiveId" clId="{7C35D78A-E8DF-394E-816A-D2222F18F092}" dt="2022-11-28T03:56:42.353" v="21" actId="2696"/>
        <pc:sldMkLst>
          <pc:docMk/>
          <pc:sldMk cId="446628750" sldId="2708"/>
        </pc:sldMkLst>
      </pc:sldChg>
      <pc:sldChg chg="del">
        <pc:chgData name="Xin Luo" userId="82312ee5779919a4" providerId="LiveId" clId="{7C35D78A-E8DF-394E-816A-D2222F18F092}" dt="2022-11-28T03:56:42.353" v="21" actId="2696"/>
        <pc:sldMkLst>
          <pc:docMk/>
          <pc:sldMk cId="770366385" sldId="2709"/>
        </pc:sldMkLst>
      </pc:sldChg>
      <pc:sldChg chg="del">
        <pc:chgData name="Xin Luo" userId="82312ee5779919a4" providerId="LiveId" clId="{7C35D78A-E8DF-394E-816A-D2222F18F092}" dt="2022-11-28T03:56:42.353" v="21" actId="2696"/>
        <pc:sldMkLst>
          <pc:docMk/>
          <pc:sldMk cId="1259562490" sldId="2710"/>
        </pc:sldMkLst>
      </pc:sldChg>
      <pc:sldChg chg="del">
        <pc:chgData name="Xin Luo" userId="82312ee5779919a4" providerId="LiveId" clId="{7C35D78A-E8DF-394E-816A-D2222F18F092}" dt="2022-11-28T03:56:42.353" v="21" actId="2696"/>
        <pc:sldMkLst>
          <pc:docMk/>
          <pc:sldMk cId="573676958" sldId="2711"/>
        </pc:sldMkLst>
      </pc:sldChg>
      <pc:sldChg chg="del">
        <pc:chgData name="Xin Luo" userId="82312ee5779919a4" providerId="LiveId" clId="{7C35D78A-E8DF-394E-816A-D2222F18F092}" dt="2022-11-28T03:56:33.667" v="19" actId="2696"/>
        <pc:sldMkLst>
          <pc:docMk/>
          <pc:sldMk cId="2970267871" sldId="2712"/>
        </pc:sldMkLst>
      </pc:sldChg>
      <pc:sldChg chg="del">
        <pc:chgData name="Xin Luo" userId="82312ee5779919a4" providerId="LiveId" clId="{7C35D78A-E8DF-394E-816A-D2222F18F092}" dt="2022-11-28T03:56:42.353" v="21" actId="2696"/>
        <pc:sldMkLst>
          <pc:docMk/>
          <pc:sldMk cId="4061658258" sldId="2713"/>
        </pc:sldMkLst>
      </pc:sldChg>
      <pc:sldChg chg="del">
        <pc:chgData name="Xin Luo" userId="82312ee5779919a4" providerId="LiveId" clId="{7C35D78A-E8DF-394E-816A-D2222F18F092}" dt="2022-11-28T03:56:17.803" v="18" actId="2696"/>
        <pc:sldMkLst>
          <pc:docMk/>
          <pc:sldMk cId="2358282757" sldId="2714"/>
        </pc:sldMkLst>
      </pc:sldChg>
    </pc:docChg>
  </pc:docChgLst>
  <pc:docChgLst>
    <pc:chgData name="Xin Luo" userId="82312ee5779919a4" providerId="LiveId" clId="{23920C8D-EBCE-A347-9C82-C14316D20539}"/>
    <pc:docChg chg="undo custSel addSld modSld">
      <pc:chgData name="Xin Luo" userId="82312ee5779919a4" providerId="LiveId" clId="{23920C8D-EBCE-A347-9C82-C14316D20539}" dt="2022-10-26T12:19:06.428" v="501" actId="767"/>
      <pc:docMkLst>
        <pc:docMk/>
      </pc:docMkLst>
      <pc:sldChg chg="modSp mod">
        <pc:chgData name="Xin Luo" userId="82312ee5779919a4" providerId="LiveId" clId="{23920C8D-EBCE-A347-9C82-C14316D20539}" dt="2022-10-10T01:06:29.261" v="368" actId="404"/>
        <pc:sldMkLst>
          <pc:docMk/>
          <pc:sldMk cId="1576120367" sldId="2387"/>
        </pc:sldMkLst>
        <pc:spChg chg="mod">
          <ac:chgData name="Xin Luo" userId="82312ee5779919a4" providerId="LiveId" clId="{23920C8D-EBCE-A347-9C82-C14316D20539}" dt="2022-10-10T01:06:29.261" v="368" actId="404"/>
          <ac:spMkLst>
            <pc:docMk/>
            <pc:sldMk cId="1576120367" sldId="2387"/>
            <ac:spMk id="10" creationId="{00000000-0000-0000-0000-000000000000}"/>
          </ac:spMkLst>
        </pc:spChg>
        <pc:spChg chg="mod">
          <ac:chgData name="Xin Luo" userId="82312ee5779919a4" providerId="LiveId" clId="{23920C8D-EBCE-A347-9C82-C14316D20539}" dt="2022-10-10T01:06:13.262" v="366" actId="403"/>
          <ac:spMkLst>
            <pc:docMk/>
            <pc:sldMk cId="1576120367" sldId="2387"/>
            <ac:spMk id="12" creationId="{00000000-0000-0000-0000-000000000000}"/>
          </ac:spMkLst>
        </pc:spChg>
        <pc:spChg chg="mod">
          <ac:chgData name="Xin Luo" userId="82312ee5779919a4" providerId="LiveId" clId="{23920C8D-EBCE-A347-9C82-C14316D20539}" dt="2022-10-10T01:06:29.261" v="368" actId="404"/>
          <ac:spMkLst>
            <pc:docMk/>
            <pc:sldMk cId="1576120367" sldId="2387"/>
            <ac:spMk id="13" creationId="{00000000-0000-0000-0000-000000000000}"/>
          </ac:spMkLst>
        </pc:spChg>
        <pc:spChg chg="mod">
          <ac:chgData name="Xin Luo" userId="82312ee5779919a4" providerId="LiveId" clId="{23920C8D-EBCE-A347-9C82-C14316D20539}" dt="2022-10-10T01:06:13.262" v="366" actId="403"/>
          <ac:spMkLst>
            <pc:docMk/>
            <pc:sldMk cId="1576120367" sldId="2387"/>
            <ac:spMk id="14" creationId="{00000000-0000-0000-0000-000000000000}"/>
          </ac:spMkLst>
        </pc:spChg>
        <pc:spChg chg="mod">
          <ac:chgData name="Xin Luo" userId="82312ee5779919a4" providerId="LiveId" clId="{23920C8D-EBCE-A347-9C82-C14316D20539}" dt="2022-10-10T01:06:29.261" v="368" actId="404"/>
          <ac:spMkLst>
            <pc:docMk/>
            <pc:sldMk cId="1576120367" sldId="2387"/>
            <ac:spMk id="15" creationId="{00000000-0000-0000-0000-000000000000}"/>
          </ac:spMkLst>
        </pc:spChg>
        <pc:spChg chg="mod">
          <ac:chgData name="Xin Luo" userId="82312ee5779919a4" providerId="LiveId" clId="{23920C8D-EBCE-A347-9C82-C14316D20539}" dt="2022-10-10T01:06:19.369" v="367" actId="14100"/>
          <ac:spMkLst>
            <pc:docMk/>
            <pc:sldMk cId="1576120367" sldId="2387"/>
            <ac:spMk id="16" creationId="{00000000-0000-0000-0000-000000000000}"/>
          </ac:spMkLst>
        </pc:spChg>
      </pc:sldChg>
      <pc:sldChg chg="modSp mod">
        <pc:chgData name="Xin Luo" userId="82312ee5779919a4" providerId="LiveId" clId="{23920C8D-EBCE-A347-9C82-C14316D20539}" dt="2022-10-10T01:06:39.449" v="369" actId="403"/>
        <pc:sldMkLst>
          <pc:docMk/>
          <pc:sldMk cId="2415901206" sldId="2447"/>
        </pc:sldMkLst>
        <pc:spChg chg="mod">
          <ac:chgData name="Xin Luo" userId="82312ee5779919a4" providerId="LiveId" clId="{23920C8D-EBCE-A347-9C82-C14316D20539}" dt="2022-10-10T01:06:39.449" v="369" actId="403"/>
          <ac:spMkLst>
            <pc:docMk/>
            <pc:sldMk cId="2415901206" sldId="2447"/>
            <ac:spMk id="7" creationId="{00000000-0000-0000-0000-000000000000}"/>
          </ac:spMkLst>
        </pc:spChg>
      </pc:sldChg>
      <pc:sldChg chg="addSp delSp modSp mod">
        <pc:chgData name="Xin Luo" userId="82312ee5779919a4" providerId="LiveId" clId="{23920C8D-EBCE-A347-9C82-C14316D20539}" dt="2022-10-26T11:18:20.490" v="500"/>
        <pc:sldMkLst>
          <pc:docMk/>
          <pc:sldMk cId="2689840772" sldId="2604"/>
        </pc:sldMkLst>
        <pc:spChg chg="mod">
          <ac:chgData name="Xin Luo" userId="82312ee5779919a4" providerId="LiveId" clId="{23920C8D-EBCE-A347-9C82-C14316D20539}" dt="2022-10-26T11:18:14.630" v="497" actId="1038"/>
          <ac:spMkLst>
            <pc:docMk/>
            <pc:sldMk cId="2689840772" sldId="2604"/>
            <ac:spMk id="2" creationId="{DB381E7B-A050-4BE4-6756-9B64308C74D7}"/>
          </ac:spMkLst>
        </pc:spChg>
        <pc:spChg chg="del mod">
          <ac:chgData name="Xin Luo" userId="82312ee5779919a4" providerId="LiveId" clId="{23920C8D-EBCE-A347-9C82-C14316D20539}" dt="2022-10-10T00:58:26.498" v="9" actId="478"/>
          <ac:spMkLst>
            <pc:docMk/>
            <pc:sldMk cId="2689840772" sldId="2604"/>
            <ac:spMk id="3" creationId="{00000000-0000-0000-0000-000000000000}"/>
          </ac:spMkLst>
        </pc:spChg>
        <pc:spChg chg="add del mod">
          <ac:chgData name="Xin Luo" userId="82312ee5779919a4" providerId="LiveId" clId="{23920C8D-EBCE-A347-9C82-C14316D20539}" dt="2022-10-26T11:18:20.490" v="500"/>
          <ac:spMkLst>
            <pc:docMk/>
            <pc:sldMk cId="2689840772" sldId="2604"/>
            <ac:spMk id="3" creationId="{0AC6D251-AEF6-35BE-71D5-DE25EAD72977}"/>
          </ac:spMkLst>
        </pc:spChg>
        <pc:spChg chg="add mod">
          <ac:chgData name="Xin Luo" userId="82312ee5779919a4" providerId="LiveId" clId="{23920C8D-EBCE-A347-9C82-C14316D20539}" dt="2022-10-10T01:03:50.909" v="356" actId="20577"/>
          <ac:spMkLst>
            <pc:docMk/>
            <pc:sldMk cId="2689840772" sldId="2604"/>
            <ac:spMk id="4" creationId="{5B949F23-92C2-3ACE-AE9A-58F8C8D7AB52}"/>
          </ac:spMkLst>
        </pc:spChg>
      </pc:sldChg>
      <pc:sldChg chg="modSp mod">
        <pc:chgData name="Xin Luo" userId="82312ee5779919a4" providerId="LiveId" clId="{23920C8D-EBCE-A347-9C82-C14316D20539}" dt="2022-10-25T11:53:23.523" v="402" actId="207"/>
        <pc:sldMkLst>
          <pc:docMk/>
          <pc:sldMk cId="1392274363" sldId="2606"/>
        </pc:sldMkLst>
        <pc:spChg chg="mod">
          <ac:chgData name="Xin Luo" userId="82312ee5779919a4" providerId="LiveId" clId="{23920C8D-EBCE-A347-9C82-C14316D20539}" dt="2022-10-10T01:08:08.448" v="392" actId="20577"/>
          <ac:spMkLst>
            <pc:docMk/>
            <pc:sldMk cId="1392274363" sldId="2606"/>
            <ac:spMk id="35" creationId="{2CBBD54C-A0C4-CFAB-2A67-F8BF299D28F5}"/>
          </ac:spMkLst>
        </pc:spChg>
        <pc:spChg chg="mod">
          <ac:chgData name="Xin Luo" userId="82312ee5779919a4" providerId="LiveId" clId="{23920C8D-EBCE-A347-9C82-C14316D20539}" dt="2022-10-25T11:53:23.523" v="402" actId="207"/>
          <ac:spMkLst>
            <pc:docMk/>
            <pc:sldMk cId="1392274363" sldId="2606"/>
            <ac:spMk id="42" creationId="{E4B07DDE-AB89-2B16-6B7A-2142621DE6F5}"/>
          </ac:spMkLst>
        </pc:spChg>
      </pc:sldChg>
      <pc:sldChg chg="modSp mod">
        <pc:chgData name="Xin Luo" userId="82312ee5779919a4" providerId="LiveId" clId="{23920C8D-EBCE-A347-9C82-C14316D20539}" dt="2022-10-25T12:03:26.240" v="414" actId="14100"/>
        <pc:sldMkLst>
          <pc:docMk/>
          <pc:sldMk cId="292605530" sldId="2607"/>
        </pc:sldMkLst>
        <pc:spChg chg="mod">
          <ac:chgData name="Xin Luo" userId="82312ee5779919a4" providerId="LiveId" clId="{23920C8D-EBCE-A347-9C82-C14316D20539}" dt="2022-10-25T12:03:26.240" v="414" actId="14100"/>
          <ac:spMkLst>
            <pc:docMk/>
            <pc:sldMk cId="292605530" sldId="2607"/>
            <ac:spMk id="18" creationId="{8399C9E7-13B6-1DAF-F5BF-4471E8528C5F}"/>
          </ac:spMkLst>
        </pc:spChg>
      </pc:sldChg>
      <pc:sldChg chg="modSp mod">
        <pc:chgData name="Xin Luo" userId="82312ee5779919a4" providerId="LiveId" clId="{23920C8D-EBCE-A347-9C82-C14316D20539}" dt="2022-10-25T12:09:03.730" v="478" actId="1036"/>
        <pc:sldMkLst>
          <pc:docMk/>
          <pc:sldMk cId="2780969545" sldId="2609"/>
        </pc:sldMkLst>
        <pc:spChg chg="mod">
          <ac:chgData name="Xin Luo" userId="82312ee5779919a4" providerId="LiveId" clId="{23920C8D-EBCE-A347-9C82-C14316D20539}" dt="2022-10-25T12:08:56.496" v="469" actId="115"/>
          <ac:spMkLst>
            <pc:docMk/>
            <pc:sldMk cId="2780969545" sldId="2609"/>
            <ac:spMk id="6" creationId="{2D1A6305-FF43-CF53-224A-B6D4901EAB0F}"/>
          </ac:spMkLst>
        </pc:spChg>
        <pc:spChg chg="mod">
          <ac:chgData name="Xin Luo" userId="82312ee5779919a4" providerId="LiveId" clId="{23920C8D-EBCE-A347-9C82-C14316D20539}" dt="2022-10-25T12:09:03.730" v="478" actId="1036"/>
          <ac:spMkLst>
            <pc:docMk/>
            <pc:sldMk cId="2780969545" sldId="2609"/>
            <ac:spMk id="11" creationId="{63EAC848-88D2-7A10-E878-444ADA855E23}"/>
          </ac:spMkLst>
        </pc:spChg>
        <pc:spChg chg="mod">
          <ac:chgData name="Xin Luo" userId="82312ee5779919a4" providerId="LiveId" clId="{23920C8D-EBCE-A347-9C82-C14316D20539}" dt="2022-10-25T12:09:03.730" v="478" actId="1036"/>
          <ac:spMkLst>
            <pc:docMk/>
            <pc:sldMk cId="2780969545" sldId="2609"/>
            <ac:spMk id="12" creationId="{BED7A820-9D6E-7E7E-A906-8A9424528316}"/>
          </ac:spMkLst>
        </pc:spChg>
        <pc:spChg chg="mod">
          <ac:chgData name="Xin Luo" userId="82312ee5779919a4" providerId="LiveId" clId="{23920C8D-EBCE-A347-9C82-C14316D20539}" dt="2022-10-25T12:09:03.730" v="478" actId="1036"/>
          <ac:spMkLst>
            <pc:docMk/>
            <pc:sldMk cId="2780969545" sldId="2609"/>
            <ac:spMk id="20" creationId="{87EC125B-CB98-6914-1633-6697471A2CB4}"/>
          </ac:spMkLst>
        </pc:spChg>
        <pc:spChg chg="mod">
          <ac:chgData name="Xin Luo" userId="82312ee5779919a4" providerId="LiveId" clId="{23920C8D-EBCE-A347-9C82-C14316D20539}" dt="2022-10-25T12:09:03.730" v="478" actId="1036"/>
          <ac:spMkLst>
            <pc:docMk/>
            <pc:sldMk cId="2780969545" sldId="2609"/>
            <ac:spMk id="21" creationId="{0AF67847-7DEF-CDAB-6208-0271BFB4FB06}"/>
          </ac:spMkLst>
        </pc:spChg>
        <pc:spChg chg="mod">
          <ac:chgData name="Xin Luo" userId="82312ee5779919a4" providerId="LiveId" clId="{23920C8D-EBCE-A347-9C82-C14316D20539}" dt="2022-10-25T12:09:03.730" v="478" actId="1036"/>
          <ac:spMkLst>
            <pc:docMk/>
            <pc:sldMk cId="2780969545" sldId="2609"/>
            <ac:spMk id="23" creationId="{0011846D-F543-398E-85CB-0AB0A842928A}"/>
          </ac:spMkLst>
        </pc:spChg>
        <pc:spChg chg="mod">
          <ac:chgData name="Xin Luo" userId="82312ee5779919a4" providerId="LiveId" clId="{23920C8D-EBCE-A347-9C82-C14316D20539}" dt="2022-10-25T12:09:03.730" v="478" actId="1036"/>
          <ac:spMkLst>
            <pc:docMk/>
            <pc:sldMk cId="2780969545" sldId="2609"/>
            <ac:spMk id="24" creationId="{37B5D87E-7419-7CC0-91CC-8A0807F0F999}"/>
          </ac:spMkLst>
        </pc:spChg>
        <pc:spChg chg="mod">
          <ac:chgData name="Xin Luo" userId="82312ee5779919a4" providerId="LiveId" clId="{23920C8D-EBCE-A347-9C82-C14316D20539}" dt="2022-10-25T12:09:03.730" v="478" actId="1036"/>
          <ac:spMkLst>
            <pc:docMk/>
            <pc:sldMk cId="2780969545" sldId="2609"/>
            <ac:spMk id="25" creationId="{4745244D-B431-F067-4A97-7CC4387296FB}"/>
          </ac:spMkLst>
        </pc:spChg>
        <pc:spChg chg="mod">
          <ac:chgData name="Xin Luo" userId="82312ee5779919a4" providerId="LiveId" clId="{23920C8D-EBCE-A347-9C82-C14316D20539}" dt="2022-10-25T12:09:03.730" v="478" actId="1036"/>
          <ac:spMkLst>
            <pc:docMk/>
            <pc:sldMk cId="2780969545" sldId="2609"/>
            <ac:spMk id="26" creationId="{FB9C53DE-8D1F-6DF4-8CE3-3A262A9F8737}"/>
          </ac:spMkLst>
        </pc:spChg>
        <pc:picChg chg="mod">
          <ac:chgData name="Xin Luo" userId="82312ee5779919a4" providerId="LiveId" clId="{23920C8D-EBCE-A347-9C82-C14316D20539}" dt="2022-10-25T12:09:03.730" v="478" actId="1036"/>
          <ac:picMkLst>
            <pc:docMk/>
            <pc:sldMk cId="2780969545" sldId="2609"/>
            <ac:picMk id="4" creationId="{49B7ACC6-6794-9162-52B2-E80F7E4B0442}"/>
          </ac:picMkLst>
        </pc:picChg>
        <pc:picChg chg="mod">
          <ac:chgData name="Xin Luo" userId="82312ee5779919a4" providerId="LiveId" clId="{23920C8D-EBCE-A347-9C82-C14316D20539}" dt="2022-10-25T12:09:03.730" v="478" actId="1036"/>
          <ac:picMkLst>
            <pc:docMk/>
            <pc:sldMk cId="2780969545" sldId="2609"/>
            <ac:picMk id="7" creationId="{42FD45A0-A9EA-D518-41B5-21FA7A24BA60}"/>
          </ac:picMkLst>
        </pc:picChg>
        <pc:picChg chg="mod">
          <ac:chgData name="Xin Luo" userId="82312ee5779919a4" providerId="LiveId" clId="{23920C8D-EBCE-A347-9C82-C14316D20539}" dt="2022-10-25T12:09:03.730" v="478" actId="1036"/>
          <ac:picMkLst>
            <pc:docMk/>
            <pc:sldMk cId="2780969545" sldId="2609"/>
            <ac:picMk id="10" creationId="{C2B12388-3179-41F8-2462-0C9BA14093FF}"/>
          </ac:picMkLst>
        </pc:picChg>
        <pc:picChg chg="mod">
          <ac:chgData name="Xin Luo" userId="82312ee5779919a4" providerId="LiveId" clId="{23920C8D-EBCE-A347-9C82-C14316D20539}" dt="2022-10-25T12:09:03.730" v="478" actId="1036"/>
          <ac:picMkLst>
            <pc:docMk/>
            <pc:sldMk cId="2780969545" sldId="2609"/>
            <ac:picMk id="7170" creationId="{A3C33C8C-6841-03A7-574F-E161D6BA2409}"/>
          </ac:picMkLst>
        </pc:picChg>
        <pc:cxnChg chg="mod">
          <ac:chgData name="Xin Luo" userId="82312ee5779919a4" providerId="LiveId" clId="{23920C8D-EBCE-A347-9C82-C14316D20539}" dt="2022-10-25T12:09:03.730" v="478" actId="1036"/>
          <ac:cxnSpMkLst>
            <pc:docMk/>
            <pc:sldMk cId="2780969545" sldId="2609"/>
            <ac:cxnSpMk id="9" creationId="{FD972B84-6C44-171E-8256-D2A04F01B0C9}"/>
          </ac:cxnSpMkLst>
        </pc:cxnChg>
        <pc:cxnChg chg="mod">
          <ac:chgData name="Xin Luo" userId="82312ee5779919a4" providerId="LiveId" clId="{23920C8D-EBCE-A347-9C82-C14316D20539}" dt="2022-10-25T12:09:03.730" v="478" actId="1036"/>
          <ac:cxnSpMkLst>
            <pc:docMk/>
            <pc:sldMk cId="2780969545" sldId="2609"/>
            <ac:cxnSpMk id="16" creationId="{612BCBDC-DECE-5090-7C5B-6492FF4CE722}"/>
          </ac:cxnSpMkLst>
        </pc:cxnChg>
        <pc:cxnChg chg="mod">
          <ac:chgData name="Xin Luo" userId="82312ee5779919a4" providerId="LiveId" clId="{23920C8D-EBCE-A347-9C82-C14316D20539}" dt="2022-10-25T12:09:03.730" v="478" actId="1036"/>
          <ac:cxnSpMkLst>
            <pc:docMk/>
            <pc:sldMk cId="2780969545" sldId="2609"/>
            <ac:cxnSpMk id="17" creationId="{AF045F09-2718-C456-D477-E816A43885FF}"/>
          </ac:cxnSpMkLst>
        </pc:cxnChg>
        <pc:cxnChg chg="mod">
          <ac:chgData name="Xin Luo" userId="82312ee5779919a4" providerId="LiveId" clId="{23920C8D-EBCE-A347-9C82-C14316D20539}" dt="2022-10-25T12:09:03.730" v="478" actId="1036"/>
          <ac:cxnSpMkLst>
            <pc:docMk/>
            <pc:sldMk cId="2780969545" sldId="2609"/>
            <ac:cxnSpMk id="28" creationId="{6C11ADF7-6234-2989-2798-F5AAD5EDE3BF}"/>
          </ac:cxnSpMkLst>
        </pc:cxnChg>
      </pc:sldChg>
      <pc:sldChg chg="modSp mod">
        <pc:chgData name="Xin Luo" userId="82312ee5779919a4" providerId="LiveId" clId="{23920C8D-EBCE-A347-9C82-C14316D20539}" dt="2022-10-26T02:56:58.658" v="480" actId="207"/>
        <pc:sldMkLst>
          <pc:docMk/>
          <pc:sldMk cId="63705705" sldId="2612"/>
        </pc:sldMkLst>
        <pc:spChg chg="mod">
          <ac:chgData name="Xin Luo" userId="82312ee5779919a4" providerId="LiveId" clId="{23920C8D-EBCE-A347-9C82-C14316D20539}" dt="2022-10-26T02:56:58.658" v="480" actId="207"/>
          <ac:spMkLst>
            <pc:docMk/>
            <pc:sldMk cId="63705705" sldId="2612"/>
            <ac:spMk id="63" creationId="{6400CC45-5050-7ACD-CE08-CC6D7000A1DA}"/>
          </ac:spMkLst>
        </pc:spChg>
      </pc:sldChg>
      <pc:sldChg chg="addSp modSp">
        <pc:chgData name="Xin Luo" userId="82312ee5779919a4" providerId="LiveId" clId="{23920C8D-EBCE-A347-9C82-C14316D20539}" dt="2022-10-26T12:19:06.428" v="501" actId="767"/>
        <pc:sldMkLst>
          <pc:docMk/>
          <pc:sldMk cId="963926578" sldId="2613"/>
        </pc:sldMkLst>
        <pc:spChg chg="add mod">
          <ac:chgData name="Xin Luo" userId="82312ee5779919a4" providerId="LiveId" clId="{23920C8D-EBCE-A347-9C82-C14316D20539}" dt="2022-10-26T12:19:06.428" v="501" actId="767"/>
          <ac:spMkLst>
            <pc:docMk/>
            <pc:sldMk cId="963926578" sldId="2613"/>
            <ac:spMk id="2" creationId="{5F7683B3-77E0-69A9-94AE-FF04E7249325}"/>
          </ac:spMkLst>
        </pc:spChg>
      </pc:sldChg>
      <pc:sldChg chg="modSp add mod">
        <pc:chgData name="Xin Luo" userId="82312ee5779919a4" providerId="LiveId" clId="{23920C8D-EBCE-A347-9C82-C14316D20539}" dt="2022-10-10T01:06:02.902" v="365" actId="403"/>
        <pc:sldMkLst>
          <pc:docMk/>
          <pc:sldMk cId="2358282757" sldId="2714"/>
        </pc:sldMkLst>
        <pc:spChg chg="mod">
          <ac:chgData name="Xin Luo" userId="82312ee5779919a4" providerId="LiveId" clId="{23920C8D-EBCE-A347-9C82-C14316D20539}" dt="2022-10-10T01:06:02.902" v="365" actId="403"/>
          <ac:spMkLst>
            <pc:docMk/>
            <pc:sldMk cId="2358282757" sldId="2714"/>
            <ac:spMk id="2" creationId="{DB381E7B-A050-4BE4-6756-9B64308C74D7}"/>
          </ac:spMkLst>
        </pc:spChg>
      </pc:sldChg>
    </pc:docChg>
  </pc:docChgLst>
  <pc:docChgLst>
    <pc:chgData name="Xin Luo" userId="82312ee5779919a4" providerId="LiveId" clId="{000428F8-39B2-354D-B4C4-08AE22340A04}"/>
    <pc:docChg chg="undo custSel addSld delSld modSld">
      <pc:chgData name="Xin Luo" userId="82312ee5779919a4" providerId="LiveId" clId="{000428F8-39B2-354D-B4C4-08AE22340A04}" dt="2024-04-28T14:48:43.683" v="1898" actId="20577"/>
      <pc:docMkLst>
        <pc:docMk/>
      </pc:docMkLst>
      <pc:sldChg chg="delSp modSp mod">
        <pc:chgData name="Xin Luo" userId="82312ee5779919a4" providerId="LiveId" clId="{000428F8-39B2-354D-B4C4-08AE22340A04}" dt="2024-04-27T03:21:52.515" v="169" actId="1036"/>
        <pc:sldMkLst>
          <pc:docMk/>
          <pc:sldMk cId="1576120367" sldId="2387"/>
        </pc:sldMkLst>
        <pc:spChg chg="mod">
          <ac:chgData name="Xin Luo" userId="82312ee5779919a4" providerId="LiveId" clId="{000428F8-39B2-354D-B4C4-08AE22340A04}" dt="2024-04-27T03:21:34.008" v="118" actId="20577"/>
          <ac:spMkLst>
            <pc:docMk/>
            <pc:sldMk cId="1576120367" sldId="2387"/>
            <ac:spMk id="5" creationId="{494DAA55-5621-28DB-D255-E0EBB6C6477B}"/>
          </ac:spMkLst>
        </pc:spChg>
        <pc:spChg chg="mod">
          <ac:chgData name="Xin Luo" userId="82312ee5779919a4" providerId="LiveId" clId="{000428F8-39B2-354D-B4C4-08AE22340A04}" dt="2024-04-27T03:21:42.285" v="147" actId="20577"/>
          <ac:spMkLst>
            <pc:docMk/>
            <pc:sldMk cId="1576120367" sldId="2387"/>
            <ac:spMk id="14" creationId="{00000000-0000-0000-0000-000000000000}"/>
          </ac:spMkLst>
        </pc:spChg>
        <pc:grpChg chg="mod">
          <ac:chgData name="Xin Luo" userId="82312ee5779919a4" providerId="LiveId" clId="{000428F8-39B2-354D-B4C4-08AE22340A04}" dt="2024-04-27T03:21:52.515" v="169" actId="1036"/>
          <ac:grpSpMkLst>
            <pc:docMk/>
            <pc:sldMk cId="1576120367" sldId="2387"/>
            <ac:grpSpMk id="2" creationId="{AFCAA61D-767A-24EA-9072-7425684288BB}"/>
          </ac:grpSpMkLst>
        </pc:grpChg>
        <pc:grpChg chg="mod">
          <ac:chgData name="Xin Luo" userId="82312ee5779919a4" providerId="LiveId" clId="{000428F8-39B2-354D-B4C4-08AE22340A04}" dt="2024-04-27T03:21:52.515" v="169" actId="1036"/>
          <ac:grpSpMkLst>
            <pc:docMk/>
            <pc:sldMk cId="1576120367" sldId="2387"/>
            <ac:grpSpMk id="3" creationId="{12ED16A1-79B8-7DB1-1CC1-250B051BAD58}"/>
          </ac:grpSpMkLst>
        </pc:grpChg>
        <pc:grpChg chg="del">
          <ac:chgData name="Xin Luo" userId="82312ee5779919a4" providerId="LiveId" clId="{000428F8-39B2-354D-B4C4-08AE22340A04}" dt="2024-04-27T03:21:44.475" v="148" actId="478"/>
          <ac:grpSpMkLst>
            <pc:docMk/>
            <pc:sldMk cId="1576120367" sldId="2387"/>
            <ac:grpSpMk id="9" creationId="{84B9B8D5-4BCC-CDFF-1E13-B005060A8BDF}"/>
          </ac:grpSpMkLst>
        </pc:grpChg>
      </pc:sldChg>
      <pc:sldChg chg="modSp mod">
        <pc:chgData name="Xin Luo" userId="82312ee5779919a4" providerId="LiveId" clId="{000428F8-39B2-354D-B4C4-08AE22340A04}" dt="2024-04-27T03:22:12.645" v="228" actId="20577"/>
        <pc:sldMkLst>
          <pc:docMk/>
          <pc:sldMk cId="2415901206" sldId="2447"/>
        </pc:sldMkLst>
        <pc:spChg chg="mod">
          <ac:chgData name="Xin Luo" userId="82312ee5779919a4" providerId="LiveId" clId="{000428F8-39B2-354D-B4C4-08AE22340A04}" dt="2024-04-27T03:22:12.645" v="228" actId="20577"/>
          <ac:spMkLst>
            <pc:docMk/>
            <pc:sldMk cId="2415901206" sldId="2447"/>
            <ac:spMk id="7" creationId="{00000000-0000-0000-0000-000000000000}"/>
          </ac:spMkLst>
        </pc:spChg>
      </pc:sldChg>
      <pc:sldChg chg="modSp mod">
        <pc:chgData name="Xin Luo" userId="82312ee5779919a4" providerId="LiveId" clId="{000428F8-39B2-354D-B4C4-08AE22340A04}" dt="2024-04-27T03:14:57.266" v="34" actId="20577"/>
        <pc:sldMkLst>
          <pc:docMk/>
          <pc:sldMk cId="1658607177" sldId="2708"/>
        </pc:sldMkLst>
        <pc:spChg chg="mod">
          <ac:chgData name="Xin Luo" userId="82312ee5779919a4" providerId="LiveId" clId="{000428F8-39B2-354D-B4C4-08AE22340A04}" dt="2024-04-27T03:14:57.266" v="34" actId="20577"/>
          <ac:spMkLst>
            <pc:docMk/>
            <pc:sldMk cId="1658607177" sldId="2708"/>
            <ac:spMk id="24" creationId="{00000000-0000-0000-0000-000000000000}"/>
          </ac:spMkLst>
        </pc:spChg>
      </pc:sldChg>
      <pc:sldChg chg="del">
        <pc:chgData name="Xin Luo" userId="82312ee5779919a4" providerId="LiveId" clId="{000428F8-39B2-354D-B4C4-08AE22340A04}" dt="2024-04-27T03:15:00.920" v="35" actId="2696"/>
        <pc:sldMkLst>
          <pc:docMk/>
          <pc:sldMk cId="1128013676" sldId="2752"/>
        </pc:sldMkLst>
      </pc:sldChg>
      <pc:sldChg chg="modSp del mod">
        <pc:chgData name="Xin Luo" userId="82312ee5779919a4" providerId="LiveId" clId="{000428F8-39B2-354D-B4C4-08AE22340A04}" dt="2024-04-27T03:21:15.999" v="56" actId="2696"/>
        <pc:sldMkLst>
          <pc:docMk/>
          <pc:sldMk cId="3594082873" sldId="2757"/>
        </pc:sldMkLst>
        <pc:spChg chg="mod">
          <ac:chgData name="Xin Luo" userId="82312ee5779919a4" providerId="LiveId" clId="{000428F8-39B2-354D-B4C4-08AE22340A04}" dt="2024-04-27T03:20:34.755" v="55" actId="20577"/>
          <ac:spMkLst>
            <pc:docMk/>
            <pc:sldMk cId="3594082873" sldId="2757"/>
            <ac:spMk id="24" creationId="{00000000-0000-0000-0000-000000000000}"/>
          </ac:spMkLst>
        </pc:spChg>
      </pc:sldChg>
      <pc:sldChg chg="addSp delSp modSp mod">
        <pc:chgData name="Xin Luo" userId="82312ee5779919a4" providerId="LiveId" clId="{000428F8-39B2-354D-B4C4-08AE22340A04}" dt="2024-04-27T03:53:11.041" v="455" actId="164"/>
        <pc:sldMkLst>
          <pc:docMk/>
          <pc:sldMk cId="1435648802" sldId="2759"/>
        </pc:sldMkLst>
        <pc:spChg chg="mod">
          <ac:chgData name="Xin Luo" userId="82312ee5779919a4" providerId="LiveId" clId="{000428F8-39B2-354D-B4C4-08AE22340A04}" dt="2024-04-27T03:33:46.297" v="312" actId="20577"/>
          <ac:spMkLst>
            <pc:docMk/>
            <pc:sldMk cId="1435648802" sldId="2759"/>
            <ac:spMk id="2" creationId="{631AADB6-C88A-D817-4683-FC087E4E240F}"/>
          </ac:spMkLst>
        </pc:spChg>
        <pc:spChg chg="mod">
          <ac:chgData name="Xin Luo" userId="82312ee5779919a4" providerId="LiveId" clId="{000428F8-39B2-354D-B4C4-08AE22340A04}" dt="2024-04-27T03:33:37.131" v="284" actId="20577"/>
          <ac:spMkLst>
            <pc:docMk/>
            <pc:sldMk cId="1435648802" sldId="2759"/>
            <ac:spMk id="3" creationId="{00000000-0000-0000-0000-000000000000}"/>
          </ac:spMkLst>
        </pc:spChg>
        <pc:spChg chg="mod">
          <ac:chgData name="Xin Luo" userId="82312ee5779919a4" providerId="LiveId" clId="{000428F8-39B2-354D-B4C4-08AE22340A04}" dt="2024-04-27T03:41:50.682" v="348" actId="20577"/>
          <ac:spMkLst>
            <pc:docMk/>
            <pc:sldMk cId="1435648802" sldId="2759"/>
            <ac:spMk id="6" creationId="{962B23DE-665D-892B-931F-1A01E28F4BA2}"/>
          </ac:spMkLst>
        </pc:spChg>
        <pc:spChg chg="del mod">
          <ac:chgData name="Xin Luo" userId="82312ee5779919a4" providerId="LiveId" clId="{000428F8-39B2-354D-B4C4-08AE22340A04}" dt="2024-04-27T03:34:08.801" v="315" actId="478"/>
          <ac:spMkLst>
            <pc:docMk/>
            <pc:sldMk cId="1435648802" sldId="2759"/>
            <ac:spMk id="7" creationId="{3DC73F52-8630-3936-0F04-2680DDF7D3C8}"/>
          </ac:spMkLst>
        </pc:spChg>
        <pc:spChg chg="add mod">
          <ac:chgData name="Xin Luo" userId="82312ee5779919a4" providerId="LiveId" clId="{000428F8-39B2-354D-B4C4-08AE22340A04}" dt="2024-04-27T03:53:11.041" v="455" actId="164"/>
          <ac:spMkLst>
            <pc:docMk/>
            <pc:sldMk cId="1435648802" sldId="2759"/>
            <ac:spMk id="10" creationId="{B68AB077-7730-D6B4-0774-C929A3E77243}"/>
          </ac:spMkLst>
        </pc:spChg>
        <pc:spChg chg="add mod">
          <ac:chgData name="Xin Luo" userId="82312ee5779919a4" providerId="LiveId" clId="{000428F8-39B2-354D-B4C4-08AE22340A04}" dt="2024-04-27T03:53:11.041" v="455" actId="164"/>
          <ac:spMkLst>
            <pc:docMk/>
            <pc:sldMk cId="1435648802" sldId="2759"/>
            <ac:spMk id="11" creationId="{8371FB02-DB19-BAB0-A9AD-9F8D80A7899D}"/>
          </ac:spMkLst>
        </pc:spChg>
        <pc:spChg chg="add mod">
          <ac:chgData name="Xin Luo" userId="82312ee5779919a4" providerId="LiveId" clId="{000428F8-39B2-354D-B4C4-08AE22340A04}" dt="2024-04-27T03:53:11.041" v="455" actId="164"/>
          <ac:spMkLst>
            <pc:docMk/>
            <pc:sldMk cId="1435648802" sldId="2759"/>
            <ac:spMk id="12" creationId="{FC4BB3FC-4C29-EBDE-28FB-7BA34E3E51B6}"/>
          </ac:spMkLst>
        </pc:spChg>
        <pc:spChg chg="add mod">
          <ac:chgData name="Xin Luo" userId="82312ee5779919a4" providerId="LiveId" clId="{000428F8-39B2-354D-B4C4-08AE22340A04}" dt="2024-04-27T03:44:08.448" v="413"/>
          <ac:spMkLst>
            <pc:docMk/>
            <pc:sldMk cId="1435648802" sldId="2759"/>
            <ac:spMk id="13" creationId="{8371FB02-DB19-BAB0-A9AD-9F8D80A7899D}"/>
          </ac:spMkLst>
        </pc:spChg>
        <pc:grpChg chg="add mod">
          <ac:chgData name="Xin Luo" userId="82312ee5779919a4" providerId="LiveId" clId="{000428F8-39B2-354D-B4C4-08AE22340A04}" dt="2024-04-27T03:53:11.041" v="455" actId="164"/>
          <ac:grpSpMkLst>
            <pc:docMk/>
            <pc:sldMk cId="1435648802" sldId="2759"/>
            <ac:grpSpMk id="14" creationId="{2CD1D2B8-66F2-76DD-D9C8-422130254DFA}"/>
          </ac:grpSpMkLst>
        </pc:grpChg>
        <pc:picChg chg="del">
          <ac:chgData name="Xin Luo" userId="82312ee5779919a4" providerId="LiveId" clId="{000428F8-39B2-354D-B4C4-08AE22340A04}" dt="2024-04-27T03:34:06.609" v="313" actId="478"/>
          <ac:picMkLst>
            <pc:docMk/>
            <pc:sldMk cId="1435648802" sldId="2759"/>
            <ac:picMk id="4" creationId="{F38BA0B6-8311-D710-C786-3602D26C25B6}"/>
          </ac:picMkLst>
        </pc:picChg>
        <pc:picChg chg="add mod">
          <ac:chgData name="Xin Luo" userId="82312ee5779919a4" providerId="LiveId" clId="{000428F8-39B2-354D-B4C4-08AE22340A04}" dt="2024-04-27T03:53:11.041" v="455" actId="164"/>
          <ac:picMkLst>
            <pc:docMk/>
            <pc:sldMk cId="1435648802" sldId="2759"/>
            <ac:picMk id="1026" creationId="{8E84AC80-FE5E-CE39-CC94-97B3701A4B0B}"/>
          </ac:picMkLst>
        </pc:picChg>
        <pc:cxnChg chg="add mod">
          <ac:chgData name="Xin Luo" userId="82312ee5779919a4" providerId="LiveId" clId="{000428F8-39B2-354D-B4C4-08AE22340A04}" dt="2024-04-27T03:53:11.041" v="455" actId="164"/>
          <ac:cxnSpMkLst>
            <pc:docMk/>
            <pc:sldMk cId="1435648802" sldId="2759"/>
            <ac:cxnSpMk id="8" creationId="{08562A64-3326-7D8A-E6A8-ADFF2EFC42A4}"/>
          </ac:cxnSpMkLst>
        </pc:cxnChg>
      </pc:sldChg>
      <pc:sldChg chg="addSp delSp modSp add mod">
        <pc:chgData name="Xin Luo" userId="82312ee5779919a4" providerId="LiveId" clId="{000428F8-39B2-354D-B4C4-08AE22340A04}" dt="2024-04-27T03:59:20.409" v="582" actId="2710"/>
        <pc:sldMkLst>
          <pc:docMk/>
          <pc:sldMk cId="2116497052" sldId="2775"/>
        </pc:sldMkLst>
        <pc:spChg chg="mod">
          <ac:chgData name="Xin Luo" userId="82312ee5779919a4" providerId="LiveId" clId="{000428F8-39B2-354D-B4C4-08AE22340A04}" dt="2024-04-27T03:59:20.409" v="582" actId="2710"/>
          <ac:spMkLst>
            <pc:docMk/>
            <pc:sldMk cId="2116497052" sldId="2775"/>
            <ac:spMk id="6" creationId="{962B23DE-665D-892B-931F-1A01E28F4BA2}"/>
          </ac:spMkLst>
        </pc:spChg>
        <pc:spChg chg="add mod">
          <ac:chgData name="Xin Luo" userId="82312ee5779919a4" providerId="LiveId" clId="{000428F8-39B2-354D-B4C4-08AE22340A04}" dt="2024-04-27T03:59:17.100" v="581" actId="1076"/>
          <ac:spMkLst>
            <pc:docMk/>
            <pc:sldMk cId="2116497052" sldId="2775"/>
            <ac:spMk id="9" creationId="{AF96A2CA-FD95-7D9E-7C84-033B7564B8C3}"/>
          </ac:spMkLst>
        </pc:spChg>
        <pc:spChg chg="del">
          <ac:chgData name="Xin Luo" userId="82312ee5779919a4" providerId="LiveId" clId="{000428F8-39B2-354D-B4C4-08AE22340A04}" dt="2024-04-27T03:44:17.183" v="416" actId="478"/>
          <ac:spMkLst>
            <pc:docMk/>
            <pc:sldMk cId="2116497052" sldId="2775"/>
            <ac:spMk id="10" creationId="{B68AB077-7730-D6B4-0774-C929A3E77243}"/>
          </ac:spMkLst>
        </pc:spChg>
        <pc:spChg chg="del">
          <ac:chgData name="Xin Luo" userId="82312ee5779919a4" providerId="LiveId" clId="{000428F8-39B2-354D-B4C4-08AE22340A04}" dt="2024-04-27T03:44:17.183" v="416" actId="478"/>
          <ac:spMkLst>
            <pc:docMk/>
            <pc:sldMk cId="2116497052" sldId="2775"/>
            <ac:spMk id="11" creationId="{8371FB02-DB19-BAB0-A9AD-9F8D80A7899D}"/>
          </ac:spMkLst>
        </pc:spChg>
        <pc:spChg chg="del">
          <ac:chgData name="Xin Luo" userId="82312ee5779919a4" providerId="LiveId" clId="{000428F8-39B2-354D-B4C4-08AE22340A04}" dt="2024-04-27T03:44:17.183" v="416" actId="478"/>
          <ac:spMkLst>
            <pc:docMk/>
            <pc:sldMk cId="2116497052" sldId="2775"/>
            <ac:spMk id="12" creationId="{FC4BB3FC-4C29-EBDE-28FB-7BA34E3E51B6}"/>
          </ac:spMkLst>
        </pc:spChg>
        <pc:picChg chg="add mod">
          <ac:chgData name="Xin Luo" userId="82312ee5779919a4" providerId="LiveId" clId="{000428F8-39B2-354D-B4C4-08AE22340A04}" dt="2024-04-27T03:58:19.185" v="570" actId="1076"/>
          <ac:picMkLst>
            <pc:docMk/>
            <pc:sldMk cId="2116497052" sldId="2775"/>
            <ac:picMk id="5" creationId="{84172AE2-A487-CFD1-CA05-9BA6FCB8C52E}"/>
          </ac:picMkLst>
        </pc:picChg>
        <pc:picChg chg="del">
          <ac:chgData name="Xin Luo" userId="82312ee5779919a4" providerId="LiveId" clId="{000428F8-39B2-354D-B4C4-08AE22340A04}" dt="2024-04-27T03:44:13.551" v="415" actId="478"/>
          <ac:picMkLst>
            <pc:docMk/>
            <pc:sldMk cId="2116497052" sldId="2775"/>
            <ac:picMk id="1026" creationId="{8E84AC80-FE5E-CE39-CC94-97B3701A4B0B}"/>
          </ac:picMkLst>
        </pc:picChg>
        <pc:cxnChg chg="del">
          <ac:chgData name="Xin Luo" userId="82312ee5779919a4" providerId="LiveId" clId="{000428F8-39B2-354D-B4C4-08AE22340A04}" dt="2024-04-27T03:44:17.183" v="416" actId="478"/>
          <ac:cxnSpMkLst>
            <pc:docMk/>
            <pc:sldMk cId="2116497052" sldId="2775"/>
            <ac:cxnSpMk id="8" creationId="{08562A64-3326-7D8A-E6A8-ADFF2EFC42A4}"/>
          </ac:cxnSpMkLst>
        </pc:cxnChg>
      </pc:sldChg>
      <pc:sldChg chg="addSp delSp modSp add mod">
        <pc:chgData name="Xin Luo" userId="82312ee5779919a4" providerId="LiveId" clId="{000428F8-39B2-354D-B4C4-08AE22340A04}" dt="2024-04-27T04:03:42.554" v="702" actId="1035"/>
        <pc:sldMkLst>
          <pc:docMk/>
          <pc:sldMk cId="3179083255" sldId="2776"/>
        </pc:sldMkLst>
        <pc:spChg chg="add del mod">
          <ac:chgData name="Xin Luo" userId="82312ee5779919a4" providerId="LiveId" clId="{000428F8-39B2-354D-B4C4-08AE22340A04}" dt="2024-04-27T03:59:57.830" v="587" actId="478"/>
          <ac:spMkLst>
            <pc:docMk/>
            <pc:sldMk cId="3179083255" sldId="2776"/>
            <ac:spMk id="5" creationId="{5F7BB9CD-6705-1028-79B2-431D3F878C27}"/>
          </ac:spMkLst>
        </pc:spChg>
        <pc:spChg chg="mod">
          <ac:chgData name="Xin Luo" userId="82312ee5779919a4" providerId="LiveId" clId="{000428F8-39B2-354D-B4C4-08AE22340A04}" dt="2024-04-27T04:03:37.536" v="690" actId="1035"/>
          <ac:spMkLst>
            <pc:docMk/>
            <pc:sldMk cId="3179083255" sldId="2776"/>
            <ac:spMk id="6" creationId="{962B23DE-665D-892B-931F-1A01E28F4BA2}"/>
          </ac:spMkLst>
        </pc:spChg>
        <pc:spChg chg="add del mod">
          <ac:chgData name="Xin Luo" userId="82312ee5779919a4" providerId="LiveId" clId="{000428F8-39B2-354D-B4C4-08AE22340A04}" dt="2024-04-27T04:02:36.695" v="659"/>
          <ac:spMkLst>
            <pc:docMk/>
            <pc:sldMk cId="3179083255" sldId="2776"/>
            <ac:spMk id="10" creationId="{0A33674C-A7BB-2A4C-FA72-EAF78E66843C}"/>
          </ac:spMkLst>
        </pc:spChg>
        <pc:spChg chg="add mod">
          <ac:chgData name="Xin Luo" userId="82312ee5779919a4" providerId="LiveId" clId="{000428F8-39B2-354D-B4C4-08AE22340A04}" dt="2024-04-27T04:03:42.554" v="702" actId="1035"/>
          <ac:spMkLst>
            <pc:docMk/>
            <pc:sldMk cId="3179083255" sldId="2776"/>
            <ac:spMk id="12" creationId="{762BF4D4-6822-85D4-B2AA-CB78C2A5939D}"/>
          </ac:spMkLst>
        </pc:spChg>
        <pc:picChg chg="add mod">
          <ac:chgData name="Xin Luo" userId="82312ee5779919a4" providerId="LiveId" clId="{000428F8-39B2-354D-B4C4-08AE22340A04}" dt="2024-04-27T04:03:39.577" v="694" actId="1035"/>
          <ac:picMkLst>
            <pc:docMk/>
            <pc:sldMk cId="3179083255" sldId="2776"/>
            <ac:picMk id="8" creationId="{26C2FBD1-23AE-B593-2A86-1B85FE441AB5}"/>
          </ac:picMkLst>
        </pc:picChg>
      </pc:sldChg>
      <pc:sldChg chg="addSp modSp add mod">
        <pc:chgData name="Xin Luo" userId="82312ee5779919a4" providerId="LiveId" clId="{000428F8-39B2-354D-B4C4-08AE22340A04}" dt="2024-04-27T04:04:58.872" v="724" actId="1076"/>
        <pc:sldMkLst>
          <pc:docMk/>
          <pc:sldMk cId="4287268916" sldId="2777"/>
        </pc:sldMkLst>
        <pc:spChg chg="add mod">
          <ac:chgData name="Xin Luo" userId="82312ee5779919a4" providerId="LiveId" clId="{000428F8-39B2-354D-B4C4-08AE22340A04}" dt="2024-04-27T04:04:58.872" v="724" actId="1076"/>
          <ac:spMkLst>
            <pc:docMk/>
            <pc:sldMk cId="4287268916" sldId="2777"/>
            <ac:spMk id="5" creationId="{8D4C9AAE-C1CC-5B39-E13A-E9AA7D58DC0A}"/>
          </ac:spMkLst>
        </pc:spChg>
        <pc:spChg chg="mod">
          <ac:chgData name="Xin Luo" userId="82312ee5779919a4" providerId="LiveId" clId="{000428F8-39B2-354D-B4C4-08AE22340A04}" dt="2024-04-27T04:04:51.444" v="721" actId="404"/>
          <ac:spMkLst>
            <pc:docMk/>
            <pc:sldMk cId="4287268916" sldId="2777"/>
            <ac:spMk id="6" creationId="{962B23DE-665D-892B-931F-1A01E28F4BA2}"/>
          </ac:spMkLst>
        </pc:spChg>
        <pc:picChg chg="add mod">
          <ac:chgData name="Xin Luo" userId="82312ee5779919a4" providerId="LiveId" clId="{000428F8-39B2-354D-B4C4-08AE22340A04}" dt="2024-04-27T04:04:56.250" v="723" actId="1076"/>
          <ac:picMkLst>
            <pc:docMk/>
            <pc:sldMk cId="4287268916" sldId="2777"/>
            <ac:picMk id="8" creationId="{07914E8F-1CCD-AE53-677C-FB58F906F69D}"/>
          </ac:picMkLst>
        </pc:picChg>
      </pc:sldChg>
      <pc:sldChg chg="addSp delSp modSp add mod modNotesTx">
        <pc:chgData name="Xin Luo" userId="82312ee5779919a4" providerId="LiveId" clId="{000428F8-39B2-354D-B4C4-08AE22340A04}" dt="2024-04-27T05:47:39.928" v="923" actId="20577"/>
        <pc:sldMkLst>
          <pc:docMk/>
          <pc:sldMk cId="3196189274" sldId="2778"/>
        </pc:sldMkLst>
        <pc:spChg chg="mod">
          <ac:chgData name="Xin Luo" userId="82312ee5779919a4" providerId="LiveId" clId="{000428F8-39B2-354D-B4C4-08AE22340A04}" dt="2024-04-27T05:45:44.341" v="804" actId="2711"/>
          <ac:spMkLst>
            <pc:docMk/>
            <pc:sldMk cId="3196189274" sldId="2778"/>
            <ac:spMk id="2" creationId="{631AADB6-C88A-D817-4683-FC087E4E240F}"/>
          </ac:spMkLst>
        </pc:spChg>
        <pc:spChg chg="mod">
          <ac:chgData name="Xin Luo" userId="82312ee5779919a4" providerId="LiveId" clId="{000428F8-39B2-354D-B4C4-08AE22340A04}" dt="2024-04-27T05:45:44.341" v="804" actId="2711"/>
          <ac:spMkLst>
            <pc:docMk/>
            <pc:sldMk cId="3196189274" sldId="2778"/>
            <ac:spMk id="3" creationId="{00000000-0000-0000-0000-000000000000}"/>
          </ac:spMkLst>
        </pc:spChg>
        <pc:spChg chg="del">
          <ac:chgData name="Xin Luo" userId="82312ee5779919a4" providerId="LiveId" clId="{000428F8-39B2-354D-B4C4-08AE22340A04}" dt="2024-04-27T04:05:27.144" v="734" actId="478"/>
          <ac:spMkLst>
            <pc:docMk/>
            <pc:sldMk cId="3196189274" sldId="2778"/>
            <ac:spMk id="5" creationId="{8D4C9AAE-C1CC-5B39-E13A-E9AA7D58DC0A}"/>
          </ac:spMkLst>
        </pc:spChg>
        <pc:spChg chg="del">
          <ac:chgData name="Xin Luo" userId="82312ee5779919a4" providerId="LiveId" clId="{000428F8-39B2-354D-B4C4-08AE22340A04}" dt="2024-04-27T04:05:20.714" v="727" actId="478"/>
          <ac:spMkLst>
            <pc:docMk/>
            <pc:sldMk cId="3196189274" sldId="2778"/>
            <ac:spMk id="6" creationId="{962B23DE-665D-892B-931F-1A01E28F4BA2}"/>
          </ac:spMkLst>
        </pc:spChg>
        <pc:spChg chg="add mod">
          <ac:chgData name="Xin Luo" userId="82312ee5779919a4" providerId="LiveId" clId="{000428F8-39B2-354D-B4C4-08AE22340A04}" dt="2024-04-27T05:45:44.341" v="804" actId="2711"/>
          <ac:spMkLst>
            <pc:docMk/>
            <pc:sldMk cId="3196189274" sldId="2778"/>
            <ac:spMk id="11" creationId="{9DCDC006-9BA8-2DA8-F503-9A20CF1B8D23}"/>
          </ac:spMkLst>
        </pc:spChg>
        <pc:spChg chg="add del">
          <ac:chgData name="Xin Luo" userId="82312ee5779919a4" providerId="LiveId" clId="{000428F8-39B2-354D-B4C4-08AE22340A04}" dt="2024-04-27T05:45:57.396" v="806" actId="478"/>
          <ac:spMkLst>
            <pc:docMk/>
            <pc:sldMk cId="3196189274" sldId="2778"/>
            <ac:spMk id="12" creationId="{ECBEB2D5-2746-DC71-AC6E-6702C5449306}"/>
          </ac:spMkLst>
        </pc:spChg>
        <pc:spChg chg="add del">
          <ac:chgData name="Xin Luo" userId="82312ee5779919a4" providerId="LiveId" clId="{000428F8-39B2-354D-B4C4-08AE22340A04}" dt="2024-04-27T05:46:04.606" v="808" actId="478"/>
          <ac:spMkLst>
            <pc:docMk/>
            <pc:sldMk cId="3196189274" sldId="2778"/>
            <ac:spMk id="13" creationId="{37EB5873-36FD-6977-41FE-F3257617A203}"/>
          </ac:spMkLst>
        </pc:spChg>
        <pc:spChg chg="add mod">
          <ac:chgData name="Xin Luo" userId="82312ee5779919a4" providerId="LiveId" clId="{000428F8-39B2-354D-B4C4-08AE22340A04}" dt="2024-04-27T05:46:30.891" v="825" actId="1038"/>
          <ac:spMkLst>
            <pc:docMk/>
            <pc:sldMk cId="3196189274" sldId="2778"/>
            <ac:spMk id="14" creationId="{9EEA2AB4-FBA5-A1DD-F615-95486A9CAF58}"/>
          </ac:spMkLst>
        </pc:spChg>
        <pc:spChg chg="add del mod">
          <ac:chgData name="Xin Luo" userId="82312ee5779919a4" providerId="LiveId" clId="{000428F8-39B2-354D-B4C4-08AE22340A04}" dt="2024-04-27T05:46:40.714" v="828" actId="478"/>
          <ac:spMkLst>
            <pc:docMk/>
            <pc:sldMk cId="3196189274" sldId="2778"/>
            <ac:spMk id="15" creationId="{13071C0E-D147-F135-8EC6-518BB76AC3EC}"/>
          </ac:spMkLst>
        </pc:spChg>
        <pc:spChg chg="add mod">
          <ac:chgData name="Xin Luo" userId="82312ee5779919a4" providerId="LiveId" clId="{000428F8-39B2-354D-B4C4-08AE22340A04}" dt="2024-04-27T05:46:50.524" v="832" actId="208"/>
          <ac:spMkLst>
            <pc:docMk/>
            <pc:sldMk cId="3196189274" sldId="2778"/>
            <ac:spMk id="16" creationId="{BCB4AF88-136A-C2FE-CA6F-335ADB11BBDF}"/>
          </ac:spMkLst>
        </pc:spChg>
        <pc:picChg chg="add mod modCrop">
          <ac:chgData name="Xin Luo" userId="82312ee5779919a4" providerId="LiveId" clId="{000428F8-39B2-354D-B4C4-08AE22340A04}" dt="2024-04-27T05:45:44.341" v="804" actId="2711"/>
          <ac:picMkLst>
            <pc:docMk/>
            <pc:sldMk cId="3196189274" sldId="2778"/>
            <ac:picMk id="7" creationId="{CC8913A4-C128-1012-732D-BB024DF67BC9}"/>
          </ac:picMkLst>
        </pc:picChg>
        <pc:picChg chg="del">
          <ac:chgData name="Xin Luo" userId="82312ee5779919a4" providerId="LiveId" clId="{000428F8-39B2-354D-B4C4-08AE22340A04}" dt="2024-04-27T04:05:16.118" v="726" actId="478"/>
          <ac:picMkLst>
            <pc:docMk/>
            <pc:sldMk cId="3196189274" sldId="2778"/>
            <ac:picMk id="8" creationId="{07914E8F-1CCD-AE53-677C-FB58F906F69D}"/>
          </ac:picMkLst>
        </pc:picChg>
        <pc:picChg chg="add mod">
          <ac:chgData name="Xin Luo" userId="82312ee5779919a4" providerId="LiveId" clId="{000428F8-39B2-354D-B4C4-08AE22340A04}" dt="2024-04-27T05:45:44.341" v="804" actId="2711"/>
          <ac:picMkLst>
            <pc:docMk/>
            <pc:sldMk cId="3196189274" sldId="2778"/>
            <ac:picMk id="10" creationId="{BE946BC4-799D-36D0-54BE-C4C36AB5C6B8}"/>
          </ac:picMkLst>
        </pc:picChg>
      </pc:sldChg>
      <pc:sldChg chg="delSp modSp add mod modNotesTx">
        <pc:chgData name="Xin Luo" userId="82312ee5779919a4" providerId="LiveId" clId="{000428F8-39B2-354D-B4C4-08AE22340A04}" dt="2024-04-27T13:20:46.171" v="977" actId="20577"/>
        <pc:sldMkLst>
          <pc:docMk/>
          <pc:sldMk cId="2977089541" sldId="2779"/>
        </pc:sldMkLst>
        <pc:spChg chg="mod">
          <ac:chgData name="Xin Luo" userId="82312ee5779919a4" providerId="LiveId" clId="{000428F8-39B2-354D-B4C4-08AE22340A04}" dt="2024-04-27T05:55:28.749" v="936" actId="20577"/>
          <ac:spMkLst>
            <pc:docMk/>
            <pc:sldMk cId="2977089541" sldId="2779"/>
            <ac:spMk id="2" creationId="{631AADB6-C88A-D817-4683-FC087E4E240F}"/>
          </ac:spMkLst>
        </pc:spChg>
        <pc:spChg chg="mod">
          <ac:chgData name="Xin Luo" userId="82312ee5779919a4" providerId="LiveId" clId="{000428F8-39B2-354D-B4C4-08AE22340A04}" dt="2024-04-27T08:29:51.916" v="963" actId="20577"/>
          <ac:spMkLst>
            <pc:docMk/>
            <pc:sldMk cId="2977089541" sldId="2779"/>
            <ac:spMk id="11" creationId="{9DCDC006-9BA8-2DA8-F503-9A20CF1B8D23}"/>
          </ac:spMkLst>
        </pc:spChg>
        <pc:spChg chg="del">
          <ac:chgData name="Xin Luo" userId="82312ee5779919a4" providerId="LiveId" clId="{000428F8-39B2-354D-B4C4-08AE22340A04}" dt="2024-04-27T05:55:24.458" v="927" actId="478"/>
          <ac:spMkLst>
            <pc:docMk/>
            <pc:sldMk cId="2977089541" sldId="2779"/>
            <ac:spMk id="14" creationId="{9EEA2AB4-FBA5-A1DD-F615-95486A9CAF58}"/>
          </ac:spMkLst>
        </pc:spChg>
        <pc:spChg chg="del">
          <ac:chgData name="Xin Luo" userId="82312ee5779919a4" providerId="LiveId" clId="{000428F8-39B2-354D-B4C4-08AE22340A04}" dt="2024-04-27T05:55:24.458" v="927" actId="478"/>
          <ac:spMkLst>
            <pc:docMk/>
            <pc:sldMk cId="2977089541" sldId="2779"/>
            <ac:spMk id="16" creationId="{BCB4AF88-136A-C2FE-CA6F-335ADB11BBDF}"/>
          </ac:spMkLst>
        </pc:spChg>
        <pc:picChg chg="del">
          <ac:chgData name="Xin Luo" userId="82312ee5779919a4" providerId="LiveId" clId="{000428F8-39B2-354D-B4C4-08AE22340A04}" dt="2024-04-27T05:55:22.555" v="926" actId="478"/>
          <ac:picMkLst>
            <pc:docMk/>
            <pc:sldMk cId="2977089541" sldId="2779"/>
            <ac:picMk id="7" creationId="{CC8913A4-C128-1012-732D-BB024DF67BC9}"/>
          </ac:picMkLst>
        </pc:picChg>
        <pc:picChg chg="del">
          <ac:chgData name="Xin Luo" userId="82312ee5779919a4" providerId="LiveId" clId="{000428F8-39B2-354D-B4C4-08AE22340A04}" dt="2024-04-27T05:55:21.981" v="925" actId="478"/>
          <ac:picMkLst>
            <pc:docMk/>
            <pc:sldMk cId="2977089541" sldId="2779"/>
            <ac:picMk id="10" creationId="{BE946BC4-799D-36D0-54BE-C4C36AB5C6B8}"/>
          </ac:picMkLst>
        </pc:picChg>
      </pc:sldChg>
      <pc:sldChg chg="delSp modSp add mod modNotesTx">
        <pc:chgData name="Xin Luo" userId="82312ee5779919a4" providerId="LiveId" clId="{000428F8-39B2-354D-B4C4-08AE22340A04}" dt="2024-04-27T13:34:01.426" v="1066" actId="20577"/>
        <pc:sldMkLst>
          <pc:docMk/>
          <pc:sldMk cId="1909064564" sldId="2780"/>
        </pc:sldMkLst>
        <pc:spChg chg="mod">
          <ac:chgData name="Xin Luo" userId="82312ee5779919a4" providerId="LiveId" clId="{000428F8-39B2-354D-B4C4-08AE22340A04}" dt="2024-04-27T13:33:13.285" v="983" actId="20577"/>
          <ac:spMkLst>
            <pc:docMk/>
            <pc:sldMk cId="1909064564" sldId="2780"/>
            <ac:spMk id="2" creationId="{631AADB6-C88A-D817-4683-FC087E4E240F}"/>
          </ac:spMkLst>
        </pc:spChg>
        <pc:spChg chg="del">
          <ac:chgData name="Xin Luo" userId="82312ee5779919a4" providerId="LiveId" clId="{000428F8-39B2-354D-B4C4-08AE22340A04}" dt="2024-04-27T08:40:31.884" v="976" actId="478"/>
          <ac:spMkLst>
            <pc:docMk/>
            <pc:sldMk cId="1909064564" sldId="2780"/>
            <ac:spMk id="14" creationId="{9EEA2AB4-FBA5-A1DD-F615-95486A9CAF58}"/>
          </ac:spMkLst>
        </pc:spChg>
        <pc:spChg chg="del">
          <ac:chgData name="Xin Luo" userId="82312ee5779919a4" providerId="LiveId" clId="{000428F8-39B2-354D-B4C4-08AE22340A04}" dt="2024-04-27T08:40:31.884" v="976" actId="478"/>
          <ac:spMkLst>
            <pc:docMk/>
            <pc:sldMk cId="1909064564" sldId="2780"/>
            <ac:spMk id="16" creationId="{BCB4AF88-136A-C2FE-CA6F-335ADB11BBDF}"/>
          </ac:spMkLst>
        </pc:spChg>
        <pc:picChg chg="del">
          <ac:chgData name="Xin Luo" userId="82312ee5779919a4" providerId="LiveId" clId="{000428F8-39B2-354D-B4C4-08AE22340A04}" dt="2024-04-27T08:40:29.749" v="975" actId="478"/>
          <ac:picMkLst>
            <pc:docMk/>
            <pc:sldMk cId="1909064564" sldId="2780"/>
            <ac:picMk id="7" creationId="{CC8913A4-C128-1012-732D-BB024DF67BC9}"/>
          </ac:picMkLst>
        </pc:picChg>
        <pc:picChg chg="del">
          <ac:chgData name="Xin Luo" userId="82312ee5779919a4" providerId="LiveId" clId="{000428F8-39B2-354D-B4C4-08AE22340A04}" dt="2024-04-27T08:40:29.217" v="974" actId="478"/>
          <ac:picMkLst>
            <pc:docMk/>
            <pc:sldMk cId="1909064564" sldId="2780"/>
            <ac:picMk id="10" creationId="{BE946BC4-799D-36D0-54BE-C4C36AB5C6B8}"/>
          </ac:picMkLst>
        </pc:picChg>
      </pc:sldChg>
      <pc:sldChg chg="addSp delSp modSp add mod modNotesTx">
        <pc:chgData name="Xin Luo" userId="82312ee5779919a4" providerId="LiveId" clId="{000428F8-39B2-354D-B4C4-08AE22340A04}" dt="2024-04-27T14:17:20.130" v="1180" actId="20577"/>
        <pc:sldMkLst>
          <pc:docMk/>
          <pc:sldMk cId="1018501365" sldId="2781"/>
        </pc:sldMkLst>
        <pc:spChg chg="mod">
          <ac:chgData name="Xin Luo" userId="82312ee5779919a4" providerId="LiveId" clId="{000428F8-39B2-354D-B4C4-08AE22340A04}" dt="2024-04-27T13:58:03.476" v="1076" actId="20577"/>
          <ac:spMkLst>
            <pc:docMk/>
            <pc:sldMk cId="1018501365" sldId="2781"/>
            <ac:spMk id="2" creationId="{631AADB6-C88A-D817-4683-FC087E4E240F}"/>
          </ac:spMkLst>
        </pc:spChg>
        <pc:spChg chg="mod">
          <ac:chgData name="Xin Luo" userId="82312ee5779919a4" providerId="LiveId" clId="{000428F8-39B2-354D-B4C4-08AE22340A04}" dt="2024-04-27T14:17:20.130" v="1180" actId="20577"/>
          <ac:spMkLst>
            <pc:docMk/>
            <pc:sldMk cId="1018501365" sldId="2781"/>
            <ac:spMk id="11" creationId="{9DCDC006-9BA8-2DA8-F503-9A20CF1B8D23}"/>
          </ac:spMkLst>
        </pc:spChg>
        <pc:spChg chg="del">
          <ac:chgData name="Xin Luo" userId="82312ee5779919a4" providerId="LiveId" clId="{000428F8-39B2-354D-B4C4-08AE22340A04}" dt="2024-04-27T13:58:15.670" v="1081" actId="478"/>
          <ac:spMkLst>
            <pc:docMk/>
            <pc:sldMk cId="1018501365" sldId="2781"/>
            <ac:spMk id="13" creationId="{61E6BB8E-86B0-3E06-9802-82FF87912917}"/>
          </ac:spMkLst>
        </pc:spChg>
        <pc:spChg chg="del">
          <ac:chgData name="Xin Luo" userId="82312ee5779919a4" providerId="LiveId" clId="{000428F8-39B2-354D-B4C4-08AE22340A04}" dt="2024-04-27T13:58:14.914" v="1080" actId="478"/>
          <ac:spMkLst>
            <pc:docMk/>
            <pc:sldMk cId="1018501365" sldId="2781"/>
            <ac:spMk id="14" creationId="{A35721B3-B218-7E8E-F646-4C33BA37912C}"/>
          </ac:spMkLst>
        </pc:spChg>
        <pc:picChg chg="add mod">
          <ac:chgData name="Xin Luo" userId="82312ee5779919a4" providerId="LiveId" clId="{000428F8-39B2-354D-B4C4-08AE22340A04}" dt="2024-04-27T14:17:04.353" v="1164" actId="1076"/>
          <ac:picMkLst>
            <pc:docMk/>
            <pc:sldMk cId="1018501365" sldId="2781"/>
            <ac:picMk id="5" creationId="{ECD95737-9F79-93D0-2117-7E2BE99F0446}"/>
          </ac:picMkLst>
        </pc:picChg>
        <pc:picChg chg="add mod">
          <ac:chgData name="Xin Luo" userId="82312ee5779919a4" providerId="LiveId" clId="{000428F8-39B2-354D-B4C4-08AE22340A04}" dt="2024-04-27T14:17:10.291" v="1170" actId="1038"/>
          <ac:picMkLst>
            <pc:docMk/>
            <pc:sldMk cId="1018501365" sldId="2781"/>
            <ac:picMk id="7" creationId="{B8CF9AA4-FF66-F0CA-CEC6-8D93CCFF5474}"/>
          </ac:picMkLst>
        </pc:picChg>
        <pc:picChg chg="del">
          <ac:chgData name="Xin Luo" userId="82312ee5779919a4" providerId="LiveId" clId="{000428F8-39B2-354D-B4C4-08AE22340A04}" dt="2024-04-27T13:58:07.380" v="1078" actId="478"/>
          <ac:picMkLst>
            <pc:docMk/>
            <pc:sldMk cId="1018501365" sldId="2781"/>
            <ac:picMk id="9" creationId="{A5991604-BE71-F71B-88E7-1276709E6471}"/>
          </ac:picMkLst>
        </pc:picChg>
        <pc:picChg chg="del">
          <ac:chgData name="Xin Luo" userId="82312ee5779919a4" providerId="LiveId" clId="{000428F8-39B2-354D-B4C4-08AE22340A04}" dt="2024-04-27T13:58:06.761" v="1077" actId="478"/>
          <ac:picMkLst>
            <pc:docMk/>
            <pc:sldMk cId="1018501365" sldId="2781"/>
            <ac:picMk id="12" creationId="{60249847-9643-86DA-BE09-EB789ECBE0EB}"/>
          </ac:picMkLst>
        </pc:picChg>
      </pc:sldChg>
      <pc:sldChg chg="del modNotesTx">
        <pc:chgData name="Xin Luo" userId="82312ee5779919a4" providerId="LiveId" clId="{000428F8-39B2-354D-B4C4-08AE22340A04}" dt="2024-04-27T13:33:07.710" v="980" actId="2696"/>
        <pc:sldMkLst>
          <pc:docMk/>
          <pc:sldMk cId="3925810949" sldId="2781"/>
        </pc:sldMkLst>
      </pc:sldChg>
      <pc:sldChg chg="addSp delSp modSp add mod">
        <pc:chgData name="Xin Luo" userId="82312ee5779919a4" providerId="LiveId" clId="{000428F8-39B2-354D-B4C4-08AE22340A04}" dt="2024-04-27T14:46:15.742" v="1290" actId="1076"/>
        <pc:sldMkLst>
          <pc:docMk/>
          <pc:sldMk cId="983909471" sldId="2782"/>
        </pc:sldMkLst>
        <pc:spChg chg="mod">
          <ac:chgData name="Xin Luo" userId="82312ee5779919a4" providerId="LiveId" clId="{000428F8-39B2-354D-B4C4-08AE22340A04}" dt="2024-04-27T14:39:41.813" v="1206" actId="20577"/>
          <ac:spMkLst>
            <pc:docMk/>
            <pc:sldMk cId="983909471" sldId="2782"/>
            <ac:spMk id="2" creationId="{631AADB6-C88A-D817-4683-FC087E4E240F}"/>
          </ac:spMkLst>
        </pc:spChg>
        <pc:spChg chg="mod">
          <ac:chgData name="Xin Luo" userId="82312ee5779919a4" providerId="LiveId" clId="{000428F8-39B2-354D-B4C4-08AE22340A04}" dt="2024-04-27T14:42:23.729" v="1269" actId="20577"/>
          <ac:spMkLst>
            <pc:docMk/>
            <pc:sldMk cId="983909471" sldId="2782"/>
            <ac:spMk id="11" creationId="{9DCDC006-9BA8-2DA8-F503-9A20CF1B8D23}"/>
          </ac:spMkLst>
        </pc:spChg>
        <pc:picChg chg="del">
          <ac:chgData name="Xin Luo" userId="82312ee5779919a4" providerId="LiveId" clId="{000428F8-39B2-354D-B4C4-08AE22340A04}" dt="2024-04-27T14:39:43.872" v="1207" actId="478"/>
          <ac:picMkLst>
            <pc:docMk/>
            <pc:sldMk cId="983909471" sldId="2782"/>
            <ac:picMk id="5" creationId="{ECD95737-9F79-93D0-2117-7E2BE99F0446}"/>
          </ac:picMkLst>
        </pc:picChg>
        <pc:picChg chg="add del mod">
          <ac:chgData name="Xin Luo" userId="82312ee5779919a4" providerId="LiveId" clId="{000428F8-39B2-354D-B4C4-08AE22340A04}" dt="2024-04-27T14:45:16.194" v="1271" actId="478"/>
          <ac:picMkLst>
            <pc:docMk/>
            <pc:sldMk cId="983909471" sldId="2782"/>
            <ac:picMk id="6" creationId="{6B80E552-235E-2B71-7AB2-99E0E91FA01A}"/>
          </ac:picMkLst>
        </pc:picChg>
        <pc:picChg chg="del">
          <ac:chgData name="Xin Luo" userId="82312ee5779919a4" providerId="LiveId" clId="{000428F8-39B2-354D-B4C4-08AE22340A04}" dt="2024-04-27T14:39:44.407" v="1208" actId="478"/>
          <ac:picMkLst>
            <pc:docMk/>
            <pc:sldMk cId="983909471" sldId="2782"/>
            <ac:picMk id="7" creationId="{B8CF9AA4-FF66-F0CA-CEC6-8D93CCFF5474}"/>
          </ac:picMkLst>
        </pc:picChg>
        <pc:picChg chg="add mod">
          <ac:chgData name="Xin Luo" userId="82312ee5779919a4" providerId="LiveId" clId="{000428F8-39B2-354D-B4C4-08AE22340A04}" dt="2024-04-27T14:45:32.030" v="1274" actId="1076"/>
          <ac:picMkLst>
            <pc:docMk/>
            <pc:sldMk cId="983909471" sldId="2782"/>
            <ac:picMk id="9" creationId="{9C4383EE-F6E3-0432-250E-654C22E3C868}"/>
          </ac:picMkLst>
        </pc:picChg>
        <pc:picChg chg="add mod">
          <ac:chgData name="Xin Luo" userId="82312ee5779919a4" providerId="LiveId" clId="{000428F8-39B2-354D-B4C4-08AE22340A04}" dt="2024-04-27T14:46:15.742" v="1290" actId="1076"/>
          <ac:picMkLst>
            <pc:docMk/>
            <pc:sldMk cId="983909471" sldId="2782"/>
            <ac:picMk id="12" creationId="{0AA4D282-8B16-A466-929E-CA4C6DF14C30}"/>
          </ac:picMkLst>
        </pc:picChg>
        <pc:picChg chg="add mod modCrop">
          <ac:chgData name="Xin Luo" userId="82312ee5779919a4" providerId="LiveId" clId="{000428F8-39B2-354D-B4C4-08AE22340A04}" dt="2024-04-27T14:46:13.970" v="1289" actId="1076"/>
          <ac:picMkLst>
            <pc:docMk/>
            <pc:sldMk cId="983909471" sldId="2782"/>
            <ac:picMk id="14" creationId="{27F42B49-1479-2EF7-F5B4-08F522690514}"/>
          </ac:picMkLst>
        </pc:picChg>
      </pc:sldChg>
      <pc:sldChg chg="modSp mod">
        <pc:chgData name="Xin Luo" userId="82312ee5779919a4" providerId="LiveId" clId="{000428F8-39B2-354D-B4C4-08AE22340A04}" dt="2024-04-28T14:27:25.154" v="1459" actId="113"/>
        <pc:sldMkLst>
          <pc:docMk/>
          <pc:sldMk cId="3468411820" sldId="2785"/>
        </pc:sldMkLst>
        <pc:spChg chg="mod">
          <ac:chgData name="Xin Luo" userId="82312ee5779919a4" providerId="LiveId" clId="{000428F8-39B2-354D-B4C4-08AE22340A04}" dt="2024-04-28T14:27:25.154" v="1459" actId="113"/>
          <ac:spMkLst>
            <pc:docMk/>
            <pc:sldMk cId="3468411820" sldId="2785"/>
            <ac:spMk id="2" creationId="{631AADB6-C88A-D817-4683-FC087E4E240F}"/>
          </ac:spMkLst>
        </pc:spChg>
        <pc:picChg chg="mod modCrop">
          <ac:chgData name="Xin Luo" userId="82312ee5779919a4" providerId="LiveId" clId="{000428F8-39B2-354D-B4C4-08AE22340A04}" dt="2024-04-28T14:20:40.619" v="1455" actId="1036"/>
          <ac:picMkLst>
            <pc:docMk/>
            <pc:sldMk cId="3468411820" sldId="2785"/>
            <ac:picMk id="5" creationId="{F5C8DC08-A1DB-2D24-BB78-B376F1AF847D}"/>
          </ac:picMkLst>
        </pc:picChg>
        <pc:picChg chg="mod modCrop">
          <ac:chgData name="Xin Luo" userId="82312ee5779919a4" providerId="LiveId" clId="{000428F8-39B2-354D-B4C4-08AE22340A04}" dt="2024-04-28T14:20:40.619" v="1455" actId="1036"/>
          <ac:picMkLst>
            <pc:docMk/>
            <pc:sldMk cId="3468411820" sldId="2785"/>
            <ac:picMk id="8" creationId="{F78965AC-581F-93AF-1575-ABCDB20142F3}"/>
          </ac:picMkLst>
        </pc:picChg>
      </pc:sldChg>
      <pc:sldChg chg="addSp delSp modSp add mod">
        <pc:chgData name="Xin Luo" userId="82312ee5779919a4" providerId="LiveId" clId="{000428F8-39B2-354D-B4C4-08AE22340A04}" dt="2024-04-28T14:35:46.343" v="1554" actId="20577"/>
        <pc:sldMkLst>
          <pc:docMk/>
          <pc:sldMk cId="2574384830" sldId="2786"/>
        </pc:sldMkLst>
        <pc:spChg chg="mod">
          <ac:chgData name="Xin Luo" userId="82312ee5779919a4" providerId="LiveId" clId="{000428F8-39B2-354D-B4C4-08AE22340A04}" dt="2024-04-28T14:35:46.343" v="1554" actId="20577"/>
          <ac:spMkLst>
            <pc:docMk/>
            <pc:sldMk cId="2574384830" sldId="2786"/>
            <ac:spMk id="2" creationId="{631AADB6-C88A-D817-4683-FC087E4E240F}"/>
          </ac:spMkLst>
        </pc:spChg>
        <pc:picChg chg="del">
          <ac:chgData name="Xin Luo" userId="82312ee5779919a4" providerId="LiveId" clId="{000428F8-39B2-354D-B4C4-08AE22340A04}" dt="2024-04-28T14:16:51.765" v="1292" actId="478"/>
          <ac:picMkLst>
            <pc:docMk/>
            <pc:sldMk cId="2574384830" sldId="2786"/>
            <ac:picMk id="5" creationId="{F5C8DC08-A1DB-2D24-BB78-B376F1AF847D}"/>
          </ac:picMkLst>
        </pc:picChg>
        <pc:picChg chg="add mod modCrop">
          <ac:chgData name="Xin Luo" userId="82312ee5779919a4" providerId="LiveId" clId="{000428F8-39B2-354D-B4C4-08AE22340A04}" dt="2024-04-28T14:28:47.413" v="1551" actId="1076"/>
          <ac:picMkLst>
            <pc:docMk/>
            <pc:sldMk cId="2574384830" sldId="2786"/>
            <ac:picMk id="6" creationId="{9A32070C-30AA-5AEC-7429-D89E9313CBE7}"/>
          </ac:picMkLst>
        </pc:picChg>
        <pc:picChg chg="del">
          <ac:chgData name="Xin Luo" userId="82312ee5779919a4" providerId="LiveId" clId="{000428F8-39B2-354D-B4C4-08AE22340A04}" dt="2024-04-28T14:16:52.291" v="1293" actId="478"/>
          <ac:picMkLst>
            <pc:docMk/>
            <pc:sldMk cId="2574384830" sldId="2786"/>
            <ac:picMk id="8" creationId="{F78965AC-581F-93AF-1575-ABCDB20142F3}"/>
          </ac:picMkLst>
        </pc:picChg>
        <pc:picChg chg="add mod modCrop">
          <ac:chgData name="Xin Luo" userId="82312ee5779919a4" providerId="LiveId" clId="{000428F8-39B2-354D-B4C4-08AE22340A04}" dt="2024-04-28T14:28:47.413" v="1551" actId="1076"/>
          <ac:picMkLst>
            <pc:docMk/>
            <pc:sldMk cId="2574384830" sldId="2786"/>
            <ac:picMk id="9" creationId="{5DD05E2D-F9F6-AD21-2050-67AC8E3A0C60}"/>
          </ac:picMkLst>
        </pc:picChg>
      </pc:sldChg>
      <pc:sldChg chg="addSp delSp modSp add mod">
        <pc:chgData name="Xin Luo" userId="82312ee5779919a4" providerId="LiveId" clId="{000428F8-39B2-354D-B4C4-08AE22340A04}" dt="2024-04-28T14:38:39.996" v="1626" actId="14100"/>
        <pc:sldMkLst>
          <pc:docMk/>
          <pc:sldMk cId="3210957870" sldId="2787"/>
        </pc:sldMkLst>
        <pc:spChg chg="mod">
          <ac:chgData name="Xin Luo" userId="82312ee5779919a4" providerId="LiveId" clId="{000428F8-39B2-354D-B4C4-08AE22340A04}" dt="2024-04-28T14:38:32.280" v="1618" actId="1035"/>
          <ac:spMkLst>
            <pc:docMk/>
            <pc:sldMk cId="3210957870" sldId="2787"/>
            <ac:spMk id="2" creationId="{631AADB6-C88A-D817-4683-FC087E4E240F}"/>
          </ac:spMkLst>
        </pc:spChg>
        <pc:picChg chg="add mod">
          <ac:chgData name="Xin Luo" userId="82312ee5779919a4" providerId="LiveId" clId="{000428F8-39B2-354D-B4C4-08AE22340A04}" dt="2024-04-28T14:36:18.954" v="1595"/>
          <ac:picMkLst>
            <pc:docMk/>
            <pc:sldMk cId="3210957870" sldId="2787"/>
            <ac:picMk id="4" creationId="{3B700FA4-0DEA-9656-84F8-61F4C39F4856}"/>
          </ac:picMkLst>
        </pc:picChg>
        <pc:picChg chg="del">
          <ac:chgData name="Xin Luo" userId="82312ee5779919a4" providerId="LiveId" clId="{000428F8-39B2-354D-B4C4-08AE22340A04}" dt="2024-04-28T14:35:52.506" v="1555" actId="478"/>
          <ac:picMkLst>
            <pc:docMk/>
            <pc:sldMk cId="3210957870" sldId="2787"/>
            <ac:picMk id="6" creationId="{9A32070C-30AA-5AEC-7429-D89E9313CBE7}"/>
          </ac:picMkLst>
        </pc:picChg>
        <pc:picChg chg="add mod modCrop">
          <ac:chgData name="Xin Luo" userId="82312ee5779919a4" providerId="LiveId" clId="{000428F8-39B2-354D-B4C4-08AE22340A04}" dt="2024-04-28T14:38:39.996" v="1626" actId="14100"/>
          <ac:picMkLst>
            <pc:docMk/>
            <pc:sldMk cId="3210957870" sldId="2787"/>
            <ac:picMk id="7" creationId="{8EEB9849-9214-52DD-BFA3-C4AB79A1E189}"/>
          </ac:picMkLst>
        </pc:picChg>
        <pc:picChg chg="del">
          <ac:chgData name="Xin Luo" userId="82312ee5779919a4" providerId="LiveId" clId="{000428F8-39B2-354D-B4C4-08AE22340A04}" dt="2024-04-28T14:19:08.559" v="1389" actId="478"/>
          <ac:picMkLst>
            <pc:docMk/>
            <pc:sldMk cId="3210957870" sldId="2787"/>
            <ac:picMk id="9" creationId="{5DD05E2D-F9F6-AD21-2050-67AC8E3A0C60}"/>
          </ac:picMkLst>
        </pc:picChg>
      </pc:sldChg>
      <pc:sldChg chg="delSp modSp add mod">
        <pc:chgData name="Xin Luo" userId="82312ee5779919a4" providerId="LiveId" clId="{000428F8-39B2-354D-B4C4-08AE22340A04}" dt="2024-04-28T14:48:43.683" v="1898" actId="20577"/>
        <pc:sldMkLst>
          <pc:docMk/>
          <pc:sldMk cId="2975706779" sldId="2788"/>
        </pc:sldMkLst>
        <pc:spChg chg="mod">
          <ac:chgData name="Xin Luo" userId="82312ee5779919a4" providerId="LiveId" clId="{000428F8-39B2-354D-B4C4-08AE22340A04}" dt="2024-04-28T14:48:43.683" v="1898" actId="20577"/>
          <ac:spMkLst>
            <pc:docMk/>
            <pc:sldMk cId="2975706779" sldId="2788"/>
            <ac:spMk id="2" creationId="{631AADB6-C88A-D817-4683-FC087E4E240F}"/>
          </ac:spMkLst>
        </pc:spChg>
        <pc:picChg chg="del">
          <ac:chgData name="Xin Luo" userId="82312ee5779919a4" providerId="LiveId" clId="{000428F8-39B2-354D-B4C4-08AE22340A04}" dt="2024-04-28T14:38:49.912" v="1628" actId="478"/>
          <ac:picMkLst>
            <pc:docMk/>
            <pc:sldMk cId="2975706779" sldId="2788"/>
            <ac:picMk id="7" creationId="{8EEB9849-9214-52DD-BFA3-C4AB79A1E189}"/>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6578" name="Rectangle 2"/>
          <p:cNvSpPr>
            <a:spLocks noGrp="1" noChangeArrowheads="1"/>
          </p:cNvSpPr>
          <p:nvPr>
            <p:ph type="hdr" sz="quarter"/>
          </p:nvPr>
        </p:nvSpPr>
        <p:spPr bwMode="auto">
          <a:xfrm>
            <a:off x="0" y="0"/>
            <a:ext cx="3074988"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l" defTabSz="944563">
              <a:defRPr sz="1100">
                <a:latin typeface="Times New Roman" pitchFamily="18" charset="0"/>
                <a:ea typeface="宋体" pitchFamily="2" charset="-122"/>
                <a:cs typeface="+mn-cs"/>
              </a:defRPr>
            </a:lvl1pPr>
          </a:lstStyle>
          <a:p>
            <a:pPr>
              <a:defRPr/>
            </a:pPr>
            <a:endParaRPr lang="en-US" altLang="zh-CN"/>
          </a:p>
        </p:txBody>
      </p:sp>
      <p:sp>
        <p:nvSpPr>
          <p:cNvPr id="536579" name="Rectangle 3"/>
          <p:cNvSpPr>
            <a:spLocks noGrp="1" noChangeArrowheads="1"/>
          </p:cNvSpPr>
          <p:nvPr>
            <p:ph type="dt" sz="quarter" idx="1"/>
          </p:nvPr>
        </p:nvSpPr>
        <p:spPr bwMode="auto">
          <a:xfrm>
            <a:off x="4024313" y="0"/>
            <a:ext cx="3074987"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r" defTabSz="944563">
              <a:defRPr sz="1100">
                <a:latin typeface="Times New Roman" pitchFamily="18" charset="0"/>
                <a:ea typeface="宋体" pitchFamily="2" charset="-122"/>
                <a:cs typeface="+mn-cs"/>
              </a:defRPr>
            </a:lvl1pPr>
          </a:lstStyle>
          <a:p>
            <a:pPr>
              <a:defRPr/>
            </a:pPr>
            <a:endParaRPr lang="en-US" altLang="zh-CN"/>
          </a:p>
        </p:txBody>
      </p:sp>
      <p:sp>
        <p:nvSpPr>
          <p:cNvPr id="536580" name="Rectangle 4"/>
          <p:cNvSpPr>
            <a:spLocks noGrp="1" noChangeArrowheads="1"/>
          </p:cNvSpPr>
          <p:nvPr>
            <p:ph type="ftr" sz="quarter" idx="2"/>
          </p:nvPr>
        </p:nvSpPr>
        <p:spPr bwMode="auto">
          <a:xfrm>
            <a:off x="0" y="9723438"/>
            <a:ext cx="3074988"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l" defTabSz="944563">
              <a:defRPr sz="1100">
                <a:latin typeface="Times New Roman" pitchFamily="18" charset="0"/>
                <a:ea typeface="宋体" pitchFamily="2" charset="-122"/>
                <a:cs typeface="+mn-cs"/>
              </a:defRPr>
            </a:lvl1pPr>
          </a:lstStyle>
          <a:p>
            <a:pPr>
              <a:defRPr/>
            </a:pPr>
            <a:endParaRPr lang="en-US" altLang="zh-CN"/>
          </a:p>
        </p:txBody>
      </p:sp>
      <p:sp>
        <p:nvSpPr>
          <p:cNvPr id="536581" name="Rectangle 5"/>
          <p:cNvSpPr>
            <a:spLocks noGrp="1" noChangeArrowheads="1"/>
          </p:cNvSpPr>
          <p:nvPr>
            <p:ph type="sldNum" sz="quarter" idx="3"/>
          </p:nvPr>
        </p:nvSpPr>
        <p:spPr bwMode="auto">
          <a:xfrm>
            <a:off x="4024313" y="9723438"/>
            <a:ext cx="3074987"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r" defTabSz="944563">
              <a:defRPr sz="1100"/>
            </a:lvl1pPr>
          </a:lstStyle>
          <a:p>
            <a:pPr>
              <a:defRPr/>
            </a:pPr>
            <a:fld id="{6D45C849-0B45-C74F-ACD3-3797B4D29440}" type="slidenum">
              <a:rPr lang="en-US" altLang="zh-CN"/>
              <a:pPr>
                <a:defRPr/>
              </a:pPr>
              <a:t>‹#›</a:t>
            </a:fld>
            <a:endParaRPr lang="en-US" altLang="zh-CN"/>
          </a:p>
        </p:txBody>
      </p:sp>
    </p:spTree>
    <p:extLst>
      <p:ext uri="{BB962C8B-B14F-4D97-AF65-F5344CB8AC3E}">
        <p14:creationId xmlns:p14="http://schemas.microsoft.com/office/powerpoint/2010/main" val="2828999361"/>
      </p:ext>
    </p:extLst>
  </p:cSld>
  <p:clrMap bg1="lt1" tx1="dk1" bg2="lt2" tx2="dk2" accent1="accent1" accent2="accent2" accent3="accent3" accent4="accent4" accent5="accent5" accent6="accent6" hlink="hlink" folHlink="folHlink"/>
  <p:hf sldNum="0"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70.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4994" name="Rectangle 2"/>
          <p:cNvSpPr>
            <a:spLocks noGrp="1" noChangeArrowheads="1"/>
          </p:cNvSpPr>
          <p:nvPr>
            <p:ph type="hdr" sz="quarter"/>
          </p:nvPr>
        </p:nvSpPr>
        <p:spPr bwMode="auto">
          <a:xfrm>
            <a:off x="0" y="0"/>
            <a:ext cx="3074988"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l" defTabSz="944563">
              <a:spcBef>
                <a:spcPct val="0"/>
              </a:spcBef>
              <a:defRPr sz="1100">
                <a:latin typeface="Arial" charset="0"/>
                <a:ea typeface="宋体" pitchFamily="2" charset="-122"/>
                <a:cs typeface="+mn-cs"/>
              </a:defRPr>
            </a:lvl1pPr>
          </a:lstStyle>
          <a:p>
            <a:pPr>
              <a:defRPr/>
            </a:pPr>
            <a:endParaRPr lang="en-US" altLang="zh-CN"/>
          </a:p>
        </p:txBody>
      </p:sp>
      <p:sp>
        <p:nvSpPr>
          <p:cNvPr id="84995" name="Rectangle 3"/>
          <p:cNvSpPr>
            <a:spLocks noGrp="1" noChangeArrowheads="1"/>
          </p:cNvSpPr>
          <p:nvPr>
            <p:ph type="dt" idx="1"/>
          </p:nvPr>
        </p:nvSpPr>
        <p:spPr bwMode="auto">
          <a:xfrm>
            <a:off x="4022725" y="0"/>
            <a:ext cx="3074988"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r" defTabSz="944563">
              <a:spcBef>
                <a:spcPct val="0"/>
              </a:spcBef>
              <a:defRPr sz="1100">
                <a:latin typeface="Arial" charset="0"/>
                <a:ea typeface="宋体" pitchFamily="2" charset="-122"/>
                <a:cs typeface="+mn-cs"/>
              </a:defRPr>
            </a:lvl1pPr>
          </a:lstStyle>
          <a:p>
            <a:pPr>
              <a:defRPr/>
            </a:pPr>
            <a:endParaRPr lang="en-US" altLang="zh-CN"/>
          </a:p>
        </p:txBody>
      </p:sp>
      <p:sp>
        <p:nvSpPr>
          <p:cNvPr id="6148" name="Rectangle 4"/>
          <p:cNvSpPr>
            <a:spLocks noGrp="1" noRot="1" noChangeAspect="1" noChangeArrowheads="1" noTextEdit="1"/>
          </p:cNvSpPr>
          <p:nvPr>
            <p:ph type="sldImg" idx="2"/>
          </p:nvPr>
        </p:nvSpPr>
        <p:spPr bwMode="auto">
          <a:xfrm>
            <a:off x="993775" y="768350"/>
            <a:ext cx="5116513" cy="38369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4997" name="Rectangle 5"/>
          <p:cNvSpPr>
            <a:spLocks noGrp="1" noChangeArrowheads="1"/>
          </p:cNvSpPr>
          <p:nvPr>
            <p:ph type="body" sz="quarter" idx="3"/>
          </p:nvPr>
        </p:nvSpPr>
        <p:spPr bwMode="auto">
          <a:xfrm>
            <a:off x="709613" y="4860925"/>
            <a:ext cx="5680075" cy="4605338"/>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p>
            <a:pPr lvl="0"/>
            <a:r>
              <a:rPr lang="zh-CN" altLang="en-US" noProof="0" dirty="0"/>
              <a:t>单击此处编辑母版文本样式</a:t>
            </a:r>
          </a:p>
          <a:p>
            <a:pPr lvl="1"/>
            <a:r>
              <a:rPr lang="zh-CN" altLang="en-US" noProof="0" dirty="0"/>
              <a:t>第二级</a:t>
            </a:r>
          </a:p>
          <a:p>
            <a:pPr lvl="2"/>
            <a:r>
              <a:rPr lang="zh-CN" altLang="en-US" noProof="0" dirty="0"/>
              <a:t>第三级</a:t>
            </a:r>
          </a:p>
          <a:p>
            <a:pPr lvl="3"/>
            <a:r>
              <a:rPr lang="zh-CN" altLang="en-US" noProof="0" dirty="0"/>
              <a:t>第四级</a:t>
            </a:r>
          </a:p>
          <a:p>
            <a:pPr lvl="4"/>
            <a:r>
              <a:rPr lang="zh-CN" altLang="en-US" noProof="0" dirty="0"/>
              <a:t>第五级</a:t>
            </a:r>
          </a:p>
        </p:txBody>
      </p:sp>
      <p:sp>
        <p:nvSpPr>
          <p:cNvPr id="84998" name="Rectangle 6"/>
          <p:cNvSpPr>
            <a:spLocks noGrp="1" noChangeArrowheads="1"/>
          </p:cNvSpPr>
          <p:nvPr>
            <p:ph type="ftr" sz="quarter" idx="4"/>
          </p:nvPr>
        </p:nvSpPr>
        <p:spPr bwMode="auto">
          <a:xfrm>
            <a:off x="0" y="9721850"/>
            <a:ext cx="3074988"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l" defTabSz="944563">
              <a:spcBef>
                <a:spcPct val="0"/>
              </a:spcBef>
              <a:defRPr sz="1100">
                <a:latin typeface="Arial" charset="0"/>
                <a:ea typeface="宋体" pitchFamily="2" charset="-122"/>
                <a:cs typeface="+mn-cs"/>
              </a:defRPr>
            </a:lvl1pPr>
          </a:lstStyle>
          <a:p>
            <a:pPr>
              <a:defRPr/>
            </a:pPr>
            <a:endParaRPr lang="en-US" altLang="zh-CN"/>
          </a:p>
        </p:txBody>
      </p:sp>
      <p:sp>
        <p:nvSpPr>
          <p:cNvPr id="84999" name="Rectangle 7"/>
          <p:cNvSpPr>
            <a:spLocks noGrp="1" noChangeArrowheads="1"/>
          </p:cNvSpPr>
          <p:nvPr>
            <p:ph type="sldNum" sz="quarter" idx="5"/>
          </p:nvPr>
        </p:nvSpPr>
        <p:spPr bwMode="auto">
          <a:xfrm>
            <a:off x="4022725" y="9721850"/>
            <a:ext cx="3074988"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r" defTabSz="944563">
              <a:spcBef>
                <a:spcPct val="0"/>
              </a:spcBef>
              <a:defRPr sz="1100">
                <a:latin typeface="Arial" charset="0"/>
              </a:defRPr>
            </a:lvl1pPr>
          </a:lstStyle>
          <a:p>
            <a:pPr>
              <a:defRPr/>
            </a:pPr>
            <a:fld id="{BAF496D9-25EC-FE4B-A1BF-34C514AB2829}" type="slidenum">
              <a:rPr lang="en-US" altLang="zh-CN"/>
              <a:pPr>
                <a:defRPr/>
              </a:pPr>
              <a:t>‹#›</a:t>
            </a:fld>
            <a:endParaRPr lang="en-US" altLang="zh-CN"/>
          </a:p>
        </p:txBody>
      </p:sp>
    </p:spTree>
    <p:extLst>
      <p:ext uri="{BB962C8B-B14F-4D97-AF65-F5344CB8AC3E}">
        <p14:creationId xmlns:p14="http://schemas.microsoft.com/office/powerpoint/2010/main" val="1690593699"/>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kumimoji="1" sz="2200" kern="1200" baseline="0">
        <a:solidFill>
          <a:schemeClr val="tx1"/>
        </a:solidFill>
        <a:latin typeface="Arial" charset="0"/>
        <a:ea typeface="宋体" pitchFamily="2" charset="-122"/>
        <a:cs typeface="宋体" charset="0"/>
      </a:defRPr>
    </a:lvl1pPr>
    <a:lvl2pPr marL="457200" algn="l" rtl="0" eaLnBrk="0" fontAlgn="base" hangingPunct="0">
      <a:spcBef>
        <a:spcPct val="30000"/>
      </a:spcBef>
      <a:spcAft>
        <a:spcPct val="0"/>
      </a:spcAft>
      <a:defRPr kumimoji="1" sz="2200" kern="1200" baseline="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kumimoji="1" sz="2200" kern="1200" baseline="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kumimoji="1" sz="2200" kern="1200" baseline="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kumimoji="1" sz="2200" kern="1200" baseline="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2"/>
          <p:cNvSpPr>
            <a:spLocks noGrp="1" noRot="1" noChangeAspect="1" noChangeArrowheads="1" noTextEdit="1"/>
          </p:cNvSpPr>
          <p:nvPr>
            <p:ph type="sldImg"/>
          </p:nvPr>
        </p:nvSpPr>
        <p:spPr>
          <a:ln/>
        </p:spPr>
      </p:sp>
      <p:sp>
        <p:nvSpPr>
          <p:cNvPr id="819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kumimoji="1" lang="zh-CN" altLang="zh-CN" sz="2200" kern="1200" baseline="0" dirty="0">
              <a:solidFill>
                <a:schemeClr val="tx1"/>
              </a:solidFill>
              <a:effectLst/>
              <a:latin typeface="Arial" charset="0"/>
              <a:ea typeface="宋体" pitchFamily="2" charset="-122"/>
              <a:cs typeface="宋体" charset="0"/>
            </a:endParaRPr>
          </a:p>
        </p:txBody>
      </p:sp>
    </p:spTree>
    <p:extLst>
      <p:ext uri="{BB962C8B-B14F-4D97-AF65-F5344CB8AC3E}">
        <p14:creationId xmlns:p14="http://schemas.microsoft.com/office/powerpoint/2010/main" val="41281867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10211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0967827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2841414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2200" baseline="0" dirty="0"/>
              <a:t>注意：采用软件默认重采样算法，具体算法未公布</a:t>
            </a:r>
            <a:r>
              <a:rPr lang="zh-CN" altLang="en-US" dirty="0"/>
              <a:t>。</a:t>
            </a:r>
          </a:p>
        </p:txBody>
      </p:sp>
    </p:spTree>
    <p:extLst>
      <p:ext uri="{BB962C8B-B14F-4D97-AF65-F5344CB8AC3E}">
        <p14:creationId xmlns:p14="http://schemas.microsoft.com/office/powerpoint/2010/main" val="15657034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2200" baseline="0" dirty="0"/>
              <a:t>波段拆分可通过</a:t>
            </a:r>
            <a:r>
              <a:rPr lang="en-US" altLang="zh-CN" sz="2200" baseline="0" dirty="0" err="1"/>
              <a:t>rasterio</a:t>
            </a:r>
            <a:r>
              <a:rPr lang="zh-CN" altLang="en-US" sz="2200" baseline="0" dirty="0"/>
              <a:t>库进行波段读写实现。</a:t>
            </a:r>
          </a:p>
        </p:txBody>
      </p:sp>
    </p:spTree>
    <p:extLst>
      <p:ext uri="{BB962C8B-B14F-4D97-AF65-F5344CB8AC3E}">
        <p14:creationId xmlns:p14="http://schemas.microsoft.com/office/powerpoint/2010/main" val="36851431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9642760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737869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2691997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3573323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341465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77ECF62-1638-4DD4-9C28-B7A1E023F854}" type="slidenum">
              <a:rPr lang="zh-CN" altLang="en-US" smtClean="0">
                <a:solidFill>
                  <a:prstClr val="black"/>
                </a:solidFill>
              </a:rPr>
              <a:pPr/>
              <a:t>2</a:t>
            </a:fld>
            <a:endParaRPr lang="zh-CN" altLang="en-US">
              <a:solidFill>
                <a:prstClr val="black"/>
              </a:solidFill>
            </a:endParaRPr>
          </a:p>
        </p:txBody>
      </p:sp>
    </p:spTree>
    <p:extLst>
      <p:ext uri="{BB962C8B-B14F-4D97-AF65-F5344CB8AC3E}">
        <p14:creationId xmlns:p14="http://schemas.microsoft.com/office/powerpoint/2010/main" val="25825521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3447073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8030840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788494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1160584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1285809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0545056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地理坐标系与大地坐标系具有一定区别，地理坐标系采用空间直角坐标系、该坐标系为欧式空间坐标系，大地坐标系描述的是高斯曲面几何，为非欧式空间坐标系。</a:t>
            </a:r>
          </a:p>
        </p:txBody>
      </p:sp>
    </p:spTree>
    <p:extLst>
      <p:ext uri="{BB962C8B-B14F-4D97-AF65-F5344CB8AC3E}">
        <p14:creationId xmlns:p14="http://schemas.microsoft.com/office/powerpoint/2010/main" val="22212387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地理坐标系与大地坐标系具有一定区别，地理坐标系采用空间直角坐标系、该坐标系为欧式空间坐标系，大地坐标系描述的是高斯曲面几何，为非欧式空间坐标系。</a:t>
            </a:r>
          </a:p>
        </p:txBody>
      </p:sp>
    </p:spTree>
    <p:extLst>
      <p:ext uri="{BB962C8B-B14F-4D97-AF65-F5344CB8AC3E}">
        <p14:creationId xmlns:p14="http://schemas.microsoft.com/office/powerpoint/2010/main" val="40068829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7309697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0737075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0471108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47281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3249137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63788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2973793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800" dirty="0"/>
              <a:t>不同投影长度都会发生变化，任意投影中有一类特殊：等距离投影，事实上其只在标准线上距离不变。</a:t>
            </a:r>
          </a:p>
        </p:txBody>
      </p:sp>
    </p:spTree>
    <p:extLst>
      <p:ext uri="{BB962C8B-B14F-4D97-AF65-F5344CB8AC3E}">
        <p14:creationId xmlns:p14="http://schemas.microsoft.com/office/powerpoint/2010/main" val="39694279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778830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684026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968047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3674606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4977275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31973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9356157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62311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166195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756499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595597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tx1"/>
        </a:solidFill>
        <a:effectLst/>
      </p:bgPr>
    </p:bg>
    <p:spTree>
      <p:nvGrpSpPr>
        <p:cNvPr id="1" name=""/>
        <p:cNvGrpSpPr/>
        <p:nvPr/>
      </p:nvGrpSpPr>
      <p:grpSpPr>
        <a:xfrm>
          <a:off x="0" y="0"/>
          <a:ext cx="0" cy="0"/>
          <a:chOff x="0" y="0"/>
          <a:chExt cx="0" cy="0"/>
        </a:xfrm>
      </p:grpSpPr>
      <p:sp>
        <p:nvSpPr>
          <p:cNvPr id="4" name="矩形 3"/>
          <p:cNvSpPr>
            <a:spLocks noChangeArrowheads="1"/>
          </p:cNvSpPr>
          <p:nvPr userDrawn="1"/>
        </p:nvSpPr>
        <p:spPr bwMode="auto">
          <a:xfrm>
            <a:off x="0" y="2276475"/>
            <a:ext cx="9144000" cy="2665413"/>
          </a:xfrm>
          <a:prstGeom prst="rect">
            <a:avLst/>
          </a:prstGeom>
          <a:solidFill>
            <a:schemeClr val="accent1"/>
          </a:solidFill>
          <a:ln>
            <a:noFill/>
          </a:ln>
        </p:spPr>
        <p:txBody>
          <a:bodyPr lIns="0" tIns="0" rIns="0" bIns="0">
            <a:spAutoFit/>
          </a:bodyPr>
          <a:lstStyle>
            <a:lvl1pPr>
              <a:defRPr kumimoji="1" sz="2400">
                <a:solidFill>
                  <a:schemeClr val="tx1"/>
                </a:solidFill>
                <a:latin typeface="Times New Roman" pitchFamily="18" charset="0"/>
                <a:ea typeface="宋体" pitchFamily="2" charset="-122"/>
              </a:defRPr>
            </a:lvl1pPr>
            <a:lvl2pPr marL="742950" indent="-285750">
              <a:defRPr kumimoji="1" sz="2400">
                <a:solidFill>
                  <a:schemeClr val="tx1"/>
                </a:solidFill>
                <a:latin typeface="Times New Roman" pitchFamily="18" charset="0"/>
                <a:ea typeface="宋体" pitchFamily="2" charset="-122"/>
              </a:defRPr>
            </a:lvl2pPr>
            <a:lvl3pPr marL="1143000" indent="-228600">
              <a:defRPr kumimoji="1" sz="2400">
                <a:solidFill>
                  <a:schemeClr val="tx1"/>
                </a:solidFill>
                <a:latin typeface="Times New Roman" pitchFamily="18" charset="0"/>
                <a:ea typeface="宋体" pitchFamily="2" charset="-122"/>
              </a:defRPr>
            </a:lvl3pPr>
            <a:lvl4pPr marL="1600200" indent="-228600">
              <a:defRPr kumimoji="1" sz="2400">
                <a:solidFill>
                  <a:schemeClr val="tx1"/>
                </a:solidFill>
                <a:latin typeface="Times New Roman" pitchFamily="18" charset="0"/>
                <a:ea typeface="宋体" pitchFamily="2" charset="-122"/>
              </a:defRPr>
            </a:lvl4pPr>
            <a:lvl5pPr marL="2057400" indent="-228600">
              <a:defRPr kumimoji="1" sz="2400">
                <a:solidFill>
                  <a:schemeClr val="tx1"/>
                </a:solidFill>
                <a:latin typeface="Times New Roman" pitchFamily="18" charset="0"/>
                <a:ea typeface="宋体" pitchFamily="2" charset="-122"/>
              </a:defRPr>
            </a:lvl5pPr>
            <a:lvl6pPr marL="2514600" indent="-228600" algn="ctr" fontAlgn="base">
              <a:spcBef>
                <a:spcPct val="50000"/>
              </a:spcBef>
              <a:spcAft>
                <a:spcPct val="0"/>
              </a:spcAft>
              <a:defRPr kumimoji="1" sz="2400">
                <a:solidFill>
                  <a:schemeClr val="tx1"/>
                </a:solidFill>
                <a:latin typeface="Times New Roman" pitchFamily="18" charset="0"/>
                <a:ea typeface="宋体" pitchFamily="2" charset="-122"/>
              </a:defRPr>
            </a:lvl6pPr>
            <a:lvl7pPr marL="2971800" indent="-228600" algn="ctr" fontAlgn="base">
              <a:spcBef>
                <a:spcPct val="50000"/>
              </a:spcBef>
              <a:spcAft>
                <a:spcPct val="0"/>
              </a:spcAft>
              <a:defRPr kumimoji="1" sz="2400">
                <a:solidFill>
                  <a:schemeClr val="tx1"/>
                </a:solidFill>
                <a:latin typeface="Times New Roman" pitchFamily="18" charset="0"/>
                <a:ea typeface="宋体" pitchFamily="2" charset="-122"/>
              </a:defRPr>
            </a:lvl7pPr>
            <a:lvl8pPr marL="3429000" indent="-228600" algn="ctr" fontAlgn="base">
              <a:spcBef>
                <a:spcPct val="50000"/>
              </a:spcBef>
              <a:spcAft>
                <a:spcPct val="0"/>
              </a:spcAft>
              <a:defRPr kumimoji="1" sz="2400">
                <a:solidFill>
                  <a:schemeClr val="tx1"/>
                </a:solidFill>
                <a:latin typeface="Times New Roman" pitchFamily="18" charset="0"/>
                <a:ea typeface="宋体" pitchFamily="2" charset="-122"/>
              </a:defRPr>
            </a:lvl8pPr>
            <a:lvl9pPr marL="3886200" indent="-228600" algn="ctr" fontAlgn="base">
              <a:spcBef>
                <a:spcPct val="50000"/>
              </a:spcBef>
              <a:spcAft>
                <a:spcPct val="0"/>
              </a:spcAft>
              <a:defRPr kumimoji="1" sz="2400">
                <a:solidFill>
                  <a:schemeClr val="tx1"/>
                </a:solidFill>
                <a:latin typeface="Times New Roman" pitchFamily="18" charset="0"/>
                <a:ea typeface="宋体" pitchFamily="2" charset="-122"/>
              </a:defRPr>
            </a:lvl9pPr>
          </a:lstStyle>
          <a:p>
            <a:pPr>
              <a:defRPr/>
            </a:pPr>
            <a:endParaRPr kumimoji="0" lang="zh-CN" altLang="en-US">
              <a:solidFill>
                <a:prstClr val="white"/>
              </a:solidFill>
              <a:cs typeface="+mn-cs"/>
            </a:endParaRPr>
          </a:p>
        </p:txBody>
      </p:sp>
      <p:sp>
        <p:nvSpPr>
          <p:cNvPr id="5" name="矩形 4"/>
          <p:cNvSpPr>
            <a:spLocks noChangeArrowheads="1"/>
          </p:cNvSpPr>
          <p:nvPr userDrawn="1"/>
        </p:nvSpPr>
        <p:spPr bwMode="auto">
          <a:xfrm>
            <a:off x="0" y="2203450"/>
            <a:ext cx="9144000" cy="71438"/>
          </a:xfrm>
          <a:prstGeom prst="rect">
            <a:avLst/>
          </a:prstGeom>
          <a:solidFill>
            <a:srgbClr val="FFC000"/>
          </a:solidFill>
          <a:ln>
            <a:noFill/>
          </a:ln>
        </p:spPr>
        <p:txBody>
          <a:bodyPr lIns="0" tIns="0" rIns="0" bIns="0">
            <a:spAutoFit/>
          </a:bodyPr>
          <a:lstStyle>
            <a:lvl1pPr>
              <a:defRPr kumimoji="1" sz="2400">
                <a:solidFill>
                  <a:schemeClr val="tx1"/>
                </a:solidFill>
                <a:latin typeface="Times New Roman" pitchFamily="18" charset="0"/>
                <a:ea typeface="宋体" pitchFamily="2" charset="-122"/>
              </a:defRPr>
            </a:lvl1pPr>
            <a:lvl2pPr marL="742950" indent="-285750">
              <a:defRPr kumimoji="1" sz="2400">
                <a:solidFill>
                  <a:schemeClr val="tx1"/>
                </a:solidFill>
                <a:latin typeface="Times New Roman" pitchFamily="18" charset="0"/>
                <a:ea typeface="宋体" pitchFamily="2" charset="-122"/>
              </a:defRPr>
            </a:lvl2pPr>
            <a:lvl3pPr marL="1143000" indent="-228600">
              <a:defRPr kumimoji="1" sz="2400">
                <a:solidFill>
                  <a:schemeClr val="tx1"/>
                </a:solidFill>
                <a:latin typeface="Times New Roman" pitchFamily="18" charset="0"/>
                <a:ea typeface="宋体" pitchFamily="2" charset="-122"/>
              </a:defRPr>
            </a:lvl3pPr>
            <a:lvl4pPr marL="1600200" indent="-228600">
              <a:defRPr kumimoji="1" sz="2400">
                <a:solidFill>
                  <a:schemeClr val="tx1"/>
                </a:solidFill>
                <a:latin typeface="Times New Roman" pitchFamily="18" charset="0"/>
                <a:ea typeface="宋体" pitchFamily="2" charset="-122"/>
              </a:defRPr>
            </a:lvl4pPr>
            <a:lvl5pPr marL="2057400" indent="-228600">
              <a:defRPr kumimoji="1" sz="2400">
                <a:solidFill>
                  <a:schemeClr val="tx1"/>
                </a:solidFill>
                <a:latin typeface="Times New Roman" pitchFamily="18" charset="0"/>
                <a:ea typeface="宋体" pitchFamily="2" charset="-122"/>
              </a:defRPr>
            </a:lvl5pPr>
            <a:lvl6pPr marL="2514600" indent="-228600" algn="ctr" fontAlgn="base">
              <a:spcBef>
                <a:spcPct val="50000"/>
              </a:spcBef>
              <a:spcAft>
                <a:spcPct val="0"/>
              </a:spcAft>
              <a:defRPr kumimoji="1" sz="2400">
                <a:solidFill>
                  <a:schemeClr val="tx1"/>
                </a:solidFill>
                <a:latin typeface="Times New Roman" pitchFamily="18" charset="0"/>
                <a:ea typeface="宋体" pitchFamily="2" charset="-122"/>
              </a:defRPr>
            </a:lvl6pPr>
            <a:lvl7pPr marL="2971800" indent="-228600" algn="ctr" fontAlgn="base">
              <a:spcBef>
                <a:spcPct val="50000"/>
              </a:spcBef>
              <a:spcAft>
                <a:spcPct val="0"/>
              </a:spcAft>
              <a:defRPr kumimoji="1" sz="2400">
                <a:solidFill>
                  <a:schemeClr val="tx1"/>
                </a:solidFill>
                <a:latin typeface="Times New Roman" pitchFamily="18" charset="0"/>
                <a:ea typeface="宋体" pitchFamily="2" charset="-122"/>
              </a:defRPr>
            </a:lvl7pPr>
            <a:lvl8pPr marL="3429000" indent="-228600" algn="ctr" fontAlgn="base">
              <a:spcBef>
                <a:spcPct val="50000"/>
              </a:spcBef>
              <a:spcAft>
                <a:spcPct val="0"/>
              </a:spcAft>
              <a:defRPr kumimoji="1" sz="2400">
                <a:solidFill>
                  <a:schemeClr val="tx1"/>
                </a:solidFill>
                <a:latin typeface="Times New Roman" pitchFamily="18" charset="0"/>
                <a:ea typeface="宋体" pitchFamily="2" charset="-122"/>
              </a:defRPr>
            </a:lvl8pPr>
            <a:lvl9pPr marL="3886200" indent="-228600" algn="ctr" fontAlgn="base">
              <a:spcBef>
                <a:spcPct val="50000"/>
              </a:spcBef>
              <a:spcAft>
                <a:spcPct val="0"/>
              </a:spcAft>
              <a:defRPr kumimoji="1" sz="2400">
                <a:solidFill>
                  <a:schemeClr val="tx1"/>
                </a:solidFill>
                <a:latin typeface="Times New Roman" pitchFamily="18" charset="0"/>
                <a:ea typeface="宋体" pitchFamily="2" charset="-122"/>
              </a:defRPr>
            </a:lvl9pPr>
          </a:lstStyle>
          <a:p>
            <a:pPr>
              <a:defRPr/>
            </a:pPr>
            <a:endParaRPr kumimoji="0" lang="zh-CN" altLang="en-US">
              <a:solidFill>
                <a:prstClr val="white"/>
              </a:solidFill>
              <a:cs typeface="+mn-cs"/>
            </a:endParaRPr>
          </a:p>
        </p:txBody>
      </p:sp>
      <p:sp>
        <p:nvSpPr>
          <p:cNvPr id="6" name="矩形 5"/>
          <p:cNvSpPr>
            <a:spLocks noChangeArrowheads="1"/>
          </p:cNvSpPr>
          <p:nvPr userDrawn="1"/>
        </p:nvSpPr>
        <p:spPr bwMode="auto">
          <a:xfrm>
            <a:off x="0" y="4870450"/>
            <a:ext cx="9144000" cy="71438"/>
          </a:xfrm>
          <a:prstGeom prst="rect">
            <a:avLst/>
          </a:prstGeom>
          <a:solidFill>
            <a:srgbClr val="FFC000"/>
          </a:solidFill>
          <a:ln>
            <a:noFill/>
          </a:ln>
        </p:spPr>
        <p:txBody>
          <a:bodyPr lIns="0" tIns="0" rIns="0" bIns="0">
            <a:spAutoFit/>
          </a:bodyPr>
          <a:lstStyle>
            <a:lvl1pPr>
              <a:defRPr kumimoji="1" sz="2400">
                <a:solidFill>
                  <a:schemeClr val="tx1"/>
                </a:solidFill>
                <a:latin typeface="Times New Roman" pitchFamily="18" charset="0"/>
                <a:ea typeface="宋体" pitchFamily="2" charset="-122"/>
              </a:defRPr>
            </a:lvl1pPr>
            <a:lvl2pPr marL="742950" indent="-285750">
              <a:defRPr kumimoji="1" sz="2400">
                <a:solidFill>
                  <a:schemeClr val="tx1"/>
                </a:solidFill>
                <a:latin typeface="Times New Roman" pitchFamily="18" charset="0"/>
                <a:ea typeface="宋体" pitchFamily="2" charset="-122"/>
              </a:defRPr>
            </a:lvl2pPr>
            <a:lvl3pPr marL="1143000" indent="-228600">
              <a:defRPr kumimoji="1" sz="2400">
                <a:solidFill>
                  <a:schemeClr val="tx1"/>
                </a:solidFill>
                <a:latin typeface="Times New Roman" pitchFamily="18" charset="0"/>
                <a:ea typeface="宋体" pitchFamily="2" charset="-122"/>
              </a:defRPr>
            </a:lvl3pPr>
            <a:lvl4pPr marL="1600200" indent="-228600">
              <a:defRPr kumimoji="1" sz="2400">
                <a:solidFill>
                  <a:schemeClr val="tx1"/>
                </a:solidFill>
                <a:latin typeface="Times New Roman" pitchFamily="18" charset="0"/>
                <a:ea typeface="宋体" pitchFamily="2" charset="-122"/>
              </a:defRPr>
            </a:lvl4pPr>
            <a:lvl5pPr marL="2057400" indent="-228600">
              <a:defRPr kumimoji="1" sz="2400">
                <a:solidFill>
                  <a:schemeClr val="tx1"/>
                </a:solidFill>
                <a:latin typeface="Times New Roman" pitchFamily="18" charset="0"/>
                <a:ea typeface="宋体" pitchFamily="2" charset="-122"/>
              </a:defRPr>
            </a:lvl5pPr>
            <a:lvl6pPr marL="2514600" indent="-228600" algn="ctr" fontAlgn="base">
              <a:spcBef>
                <a:spcPct val="50000"/>
              </a:spcBef>
              <a:spcAft>
                <a:spcPct val="0"/>
              </a:spcAft>
              <a:defRPr kumimoji="1" sz="2400">
                <a:solidFill>
                  <a:schemeClr val="tx1"/>
                </a:solidFill>
                <a:latin typeface="Times New Roman" pitchFamily="18" charset="0"/>
                <a:ea typeface="宋体" pitchFamily="2" charset="-122"/>
              </a:defRPr>
            </a:lvl6pPr>
            <a:lvl7pPr marL="2971800" indent="-228600" algn="ctr" fontAlgn="base">
              <a:spcBef>
                <a:spcPct val="50000"/>
              </a:spcBef>
              <a:spcAft>
                <a:spcPct val="0"/>
              </a:spcAft>
              <a:defRPr kumimoji="1" sz="2400">
                <a:solidFill>
                  <a:schemeClr val="tx1"/>
                </a:solidFill>
                <a:latin typeface="Times New Roman" pitchFamily="18" charset="0"/>
                <a:ea typeface="宋体" pitchFamily="2" charset="-122"/>
              </a:defRPr>
            </a:lvl7pPr>
            <a:lvl8pPr marL="3429000" indent="-228600" algn="ctr" fontAlgn="base">
              <a:spcBef>
                <a:spcPct val="50000"/>
              </a:spcBef>
              <a:spcAft>
                <a:spcPct val="0"/>
              </a:spcAft>
              <a:defRPr kumimoji="1" sz="2400">
                <a:solidFill>
                  <a:schemeClr val="tx1"/>
                </a:solidFill>
                <a:latin typeface="Times New Roman" pitchFamily="18" charset="0"/>
                <a:ea typeface="宋体" pitchFamily="2" charset="-122"/>
              </a:defRPr>
            </a:lvl8pPr>
            <a:lvl9pPr marL="3886200" indent="-228600" algn="ctr" fontAlgn="base">
              <a:spcBef>
                <a:spcPct val="50000"/>
              </a:spcBef>
              <a:spcAft>
                <a:spcPct val="0"/>
              </a:spcAft>
              <a:defRPr kumimoji="1" sz="2400">
                <a:solidFill>
                  <a:schemeClr val="tx1"/>
                </a:solidFill>
                <a:latin typeface="Times New Roman" pitchFamily="18" charset="0"/>
                <a:ea typeface="宋体" pitchFamily="2" charset="-122"/>
              </a:defRPr>
            </a:lvl9pPr>
          </a:lstStyle>
          <a:p>
            <a:pPr>
              <a:defRPr/>
            </a:pPr>
            <a:endParaRPr kumimoji="0" lang="zh-CN" altLang="en-US">
              <a:solidFill>
                <a:prstClr val="white"/>
              </a:solidFill>
              <a:cs typeface="+mn-cs"/>
            </a:endParaRPr>
          </a:p>
        </p:txBody>
      </p:sp>
      <p:sp>
        <p:nvSpPr>
          <p:cNvPr id="32860" name="Rectangle 92"/>
          <p:cNvSpPr>
            <a:spLocks noGrp="1" noChangeArrowheads="1"/>
          </p:cNvSpPr>
          <p:nvPr>
            <p:ph type="ctrTitle"/>
          </p:nvPr>
        </p:nvSpPr>
        <p:spPr>
          <a:xfrm>
            <a:off x="1828800" y="1828800"/>
            <a:ext cx="6934200" cy="2362200"/>
          </a:xfrm>
          <a:noFill/>
        </p:spPr>
        <p:txBody>
          <a:bodyPr/>
          <a:lstStyle>
            <a:lvl1pPr>
              <a:defRPr/>
            </a:lvl1pPr>
          </a:lstStyle>
          <a:p>
            <a:r>
              <a:rPr lang="zh-CN" altLang="en-US"/>
              <a:t>单击此处编辑母版标题样式</a:t>
            </a:r>
          </a:p>
        </p:txBody>
      </p:sp>
      <p:sp>
        <p:nvSpPr>
          <p:cNvPr id="32861" name="Rectangle 93"/>
          <p:cNvSpPr>
            <a:spLocks noGrp="1" noChangeArrowheads="1"/>
          </p:cNvSpPr>
          <p:nvPr>
            <p:ph type="subTitle" idx="1"/>
          </p:nvPr>
        </p:nvSpPr>
        <p:spPr>
          <a:xfrm>
            <a:off x="1828800" y="4572000"/>
            <a:ext cx="6934200" cy="1295400"/>
          </a:xfrm>
          <a:prstGeom prst="rect">
            <a:avLst/>
          </a:prstGeom>
        </p:spPr>
        <p:txBody>
          <a:bodyPr/>
          <a:lstStyle>
            <a:lvl1pPr marL="0" indent="0">
              <a:buFontTx/>
              <a:buNone/>
              <a:defRPr/>
            </a:lvl1pPr>
          </a:lstStyle>
          <a:p>
            <a:r>
              <a:rPr lang="zh-CN" altLang="en-US"/>
              <a:t>单击此处编辑母版副标题样式</a:t>
            </a:r>
          </a:p>
        </p:txBody>
      </p:sp>
      <p:sp>
        <p:nvSpPr>
          <p:cNvPr id="2" name="灯片编号占位符 1"/>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032436137"/>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a:xfrm>
            <a:off x="287338" y="981075"/>
            <a:ext cx="7772400" cy="518477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30788887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6988"/>
            <a:ext cx="2286000" cy="6192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6988"/>
            <a:ext cx="6705600" cy="61928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92179869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0" y="-26988"/>
            <a:ext cx="9144000" cy="61928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灯片编号占位符 2"/>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03182318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0" y="-26988"/>
            <a:ext cx="9144000" cy="792163"/>
          </a:xfrm>
        </p:spPr>
        <p:txBody>
          <a:bodyPr/>
          <a:lstStyle/>
          <a:p>
            <a:r>
              <a:rPr lang="zh-CN" altLang="en-US"/>
              <a:t>单击此处编辑母版标题样式</a:t>
            </a:r>
          </a:p>
        </p:txBody>
      </p:sp>
      <p:sp>
        <p:nvSpPr>
          <p:cNvPr id="3" name="表格占位符 2"/>
          <p:cNvSpPr>
            <a:spLocks noGrp="1"/>
          </p:cNvSpPr>
          <p:nvPr>
            <p:ph type="tbl" idx="1"/>
          </p:nvPr>
        </p:nvSpPr>
        <p:spPr>
          <a:xfrm>
            <a:off x="685800" y="981075"/>
            <a:ext cx="7772400" cy="5184775"/>
          </a:xfrm>
          <a:prstGeom prst="rect">
            <a:avLst/>
          </a:prstGeom>
        </p:spPr>
        <p:txBody>
          <a:bodyPr/>
          <a:lstStyle/>
          <a:p>
            <a:pPr lvl="0"/>
            <a:endParaRPr lang="zh-CN" altLang="en-US" noProof="0"/>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38429749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0" y="-26988"/>
            <a:ext cx="9144000" cy="792163"/>
          </a:xfrm>
        </p:spPr>
        <p:txBody>
          <a:bodyPr/>
          <a:lstStyle/>
          <a:p>
            <a:r>
              <a:rPr lang="zh-CN" altLang="en-US"/>
              <a:t>单击此处编辑母版标题样式</a:t>
            </a:r>
          </a:p>
        </p:txBody>
      </p:sp>
      <p:sp>
        <p:nvSpPr>
          <p:cNvPr id="3" name="文本占位符 2"/>
          <p:cNvSpPr>
            <a:spLocks noGrp="1"/>
          </p:cNvSpPr>
          <p:nvPr>
            <p:ph type="body" sz="half" idx="1"/>
          </p:nvPr>
        </p:nvSpPr>
        <p:spPr>
          <a:xfrm>
            <a:off x="685800" y="981075"/>
            <a:ext cx="3810000" cy="518477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81075"/>
            <a:ext cx="3810000" cy="518477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灯片编号占位符 4"/>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34900904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pic>
        <p:nvPicPr>
          <p:cNvPr id="105473" name="Picture 1" descr="D:\5万更新包奖PPT\张嘉\PPT用图\2.整饰相关\整饰 周老师改\5 31整饰-1副本.jpg"/>
          <p:cNvPicPr>
            <a:picLocks noChangeAspect="1" noChangeArrowheads="1"/>
          </p:cNvPicPr>
          <p:nvPr userDrawn="1"/>
        </p:nvPicPr>
        <p:blipFill>
          <a:blip r:embed="rId2" cstate="print"/>
          <a:srcRect/>
          <a:stretch>
            <a:fillRect/>
          </a:stretch>
        </p:blipFill>
        <p:spPr bwMode="auto">
          <a:xfrm>
            <a:off x="0" y="-1"/>
            <a:ext cx="9144000" cy="6858001"/>
          </a:xfrm>
          <a:prstGeom prst="rect">
            <a:avLst/>
          </a:prstGeom>
          <a:noFill/>
        </p:spPr>
      </p:pic>
      <p:sp>
        <p:nvSpPr>
          <p:cNvPr id="2" name="大标题"/>
          <p:cNvSpPr>
            <a:spLocks noGrp="1"/>
          </p:cNvSpPr>
          <p:nvPr>
            <p:ph type="title"/>
          </p:nvPr>
        </p:nvSpPr>
        <p:spPr>
          <a:xfrm>
            <a:off x="0" y="0"/>
            <a:ext cx="9144000" cy="1071546"/>
          </a:xfrm>
          <a:prstGeom prst="rect">
            <a:avLst/>
          </a:prstGeom>
        </p:spPr>
        <p:txBody>
          <a:bodyPr anchor="ctr"/>
          <a:lstStyle>
            <a:lvl1pPr algn="ctr">
              <a:defRPr lang="zh-CN" altLang="en-US" sz="3600" b="1" dirty="0">
                <a:ln w="19050">
                  <a:noFill/>
                </a:ln>
                <a:solidFill>
                  <a:schemeClr val="bg1"/>
                </a:solidFill>
                <a:effectLst>
                  <a:outerShdw blurRad="50800" dist="38100" dir="2700000" algn="tl" rotWithShape="0">
                    <a:prstClr val="black">
                      <a:alpha val="40000"/>
                    </a:prstClr>
                  </a:outerShdw>
                </a:effectLst>
                <a:latin typeface="微软雅黑" pitchFamily="34" charset="-122"/>
                <a:ea typeface="微软雅黑" pitchFamily="34" charset="-122"/>
                <a:cs typeface="+mj-cs"/>
              </a:defRPr>
            </a:lvl1pPr>
          </a:lstStyle>
          <a:p>
            <a:r>
              <a:rPr lang="zh-CN" altLang="en-US" dirty="0"/>
              <a:t>单击此处编辑母版标题样式</a:t>
            </a:r>
          </a:p>
        </p:txBody>
      </p:sp>
    </p:spTree>
    <p:extLst>
      <p:ext uri="{BB962C8B-B14F-4D97-AF65-F5344CB8AC3E}">
        <p14:creationId xmlns:p14="http://schemas.microsoft.com/office/powerpoint/2010/main" val="253477105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标题和内容">
    <p:bg>
      <p:bgPr>
        <a:gradFill rotWithShape="1">
          <a:gsLst>
            <a:gs pos="0">
              <a:schemeClr val="bg1">
                <a:tint val="80000"/>
                <a:satMod val="300000"/>
              </a:schemeClr>
            </a:gs>
            <a:gs pos="100000">
              <a:schemeClr val="bg1">
                <a:lumMod val="9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457200" y="6356350"/>
            <a:ext cx="2133600" cy="365125"/>
          </a:xfrm>
          <a:prstGeom prst="rect">
            <a:avLst/>
          </a:prstGeom>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a:xfrm>
            <a:off x="3124200" y="6356350"/>
            <a:ext cx="2895600" cy="365125"/>
          </a:xfrm>
          <a:prstGeom prst="rect">
            <a:avLst/>
          </a:prstGeom>
        </p:spPr>
        <p:txBody>
          <a:bodyPr/>
          <a:lstStyle/>
          <a:p>
            <a:endParaRPr lang="zh-CN" altLang="en-US">
              <a:solidFill>
                <a:prstClr val="black">
                  <a:tint val="75000"/>
                </a:prstClr>
              </a:solidFill>
            </a:endParaRPr>
          </a:p>
        </p:txBody>
      </p:sp>
    </p:spTree>
    <p:extLst>
      <p:ext uri="{BB962C8B-B14F-4D97-AF65-F5344CB8AC3E}">
        <p14:creationId xmlns:p14="http://schemas.microsoft.com/office/powerpoint/2010/main" val="219865972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457200" y="6356350"/>
            <a:ext cx="2133600" cy="365125"/>
          </a:xfrm>
          <a:prstGeom prst="rect">
            <a:avLst/>
          </a:prstGeom>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a:xfrm>
            <a:off x="3124200" y="6356350"/>
            <a:ext cx="2895600" cy="365125"/>
          </a:xfrm>
          <a:prstGeom prst="rect">
            <a:avLst/>
          </a:prstGeom>
        </p:spPr>
        <p:txBody>
          <a:bodyPr/>
          <a:lstStyle/>
          <a:p>
            <a:endParaRPr lang="zh-CN" altLang="en-US">
              <a:solidFill>
                <a:prstClr val="black">
                  <a:tint val="75000"/>
                </a:prstClr>
              </a:solidFill>
            </a:endParaRPr>
          </a:p>
        </p:txBody>
      </p:sp>
    </p:spTree>
    <p:extLst>
      <p:ext uri="{BB962C8B-B14F-4D97-AF65-F5344CB8AC3E}">
        <p14:creationId xmlns:p14="http://schemas.microsoft.com/office/powerpoint/2010/main" val="261613086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6" name="灯片编号占位符 5"/>
          <p:cNvSpPr>
            <a:spLocks noGrp="1"/>
          </p:cNvSpPr>
          <p:nvPr>
            <p:ph type="sldNum" sz="quarter" idx="12"/>
          </p:nvPr>
        </p:nvSpPr>
        <p:spPr>
          <a:xfrm>
            <a:off x="6982264" y="6467404"/>
            <a:ext cx="2133600" cy="365125"/>
          </a:xfrm>
          <a:prstGeom prst="rect">
            <a:avLst/>
          </a:prstGeom>
        </p:spPr>
        <p:txBody>
          <a:bodyPr/>
          <a:lstStyle>
            <a:lvl1pPr>
              <a:defRPr>
                <a:latin typeface="+mn-lt"/>
              </a:defRPr>
            </a:lvl1pPr>
          </a:lstStyle>
          <a:p>
            <a:r>
              <a:rPr lang="en-US" altLang="zh-CN">
                <a:solidFill>
                  <a:prstClr val="black">
                    <a:tint val="75000"/>
                  </a:prstClr>
                </a:solidFill>
              </a:rPr>
              <a:t>Page </a:t>
            </a:r>
            <a:fld id="{5B7D6B44-8869-44D6-9B46-FD9D3C769EB1}" type="slidenum">
              <a:rPr lang="zh-CN" altLang="en-US" smtClean="0">
                <a:solidFill>
                  <a:prstClr val="black">
                    <a:tint val="75000"/>
                  </a:prstClr>
                </a:solidFill>
              </a:rPr>
              <a:pPr/>
              <a:t>‹#›</a:t>
            </a:fld>
            <a:endParaRPr lang="zh-CN" altLang="en-US">
              <a:solidFill>
                <a:prstClr val="black">
                  <a:tint val="75000"/>
                </a:prstClr>
              </a:solidFill>
            </a:endParaRPr>
          </a:p>
        </p:txBody>
      </p:sp>
      <p:sp>
        <p:nvSpPr>
          <p:cNvPr id="10" name="任意多边形 9"/>
          <p:cNvSpPr/>
          <p:nvPr userDrawn="1"/>
        </p:nvSpPr>
        <p:spPr>
          <a:xfrm>
            <a:off x="0" y="6395396"/>
            <a:ext cx="9144000" cy="0"/>
          </a:xfrm>
          <a:custGeom>
            <a:avLst/>
            <a:gdLst>
              <a:gd name="connsiteX0" fmla="*/ 0 w 9144000"/>
              <a:gd name="connsiteY0" fmla="*/ 0 h 0"/>
              <a:gd name="connsiteX1" fmla="*/ 9144000 w 9144000"/>
              <a:gd name="connsiteY1" fmla="*/ 0 h 0"/>
            </a:gdLst>
            <a:ahLst/>
            <a:cxnLst>
              <a:cxn ang="0">
                <a:pos x="connsiteX0" y="connsiteY0"/>
              </a:cxn>
              <a:cxn ang="0">
                <a:pos x="connsiteX1" y="connsiteY1"/>
              </a:cxn>
            </a:cxnLst>
            <a:rect l="l" t="t" r="r" b="b"/>
            <a:pathLst>
              <a:path w="9144000">
                <a:moveTo>
                  <a:pt x="0" y="0"/>
                </a:moveTo>
                <a:lnTo>
                  <a:pt x="914400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prstClr val="white"/>
              </a:solidFill>
            </a:endParaRPr>
          </a:p>
        </p:txBody>
      </p:sp>
      <p:sp>
        <p:nvSpPr>
          <p:cNvPr id="11" name="Rectangle 2"/>
          <p:cNvSpPr>
            <a:spLocks noGrp="1" noChangeArrowheads="1"/>
          </p:cNvSpPr>
          <p:nvPr>
            <p:ph type="title"/>
          </p:nvPr>
        </p:nvSpPr>
        <p:spPr bwMode="auto">
          <a:xfrm>
            <a:off x="0" y="8526"/>
            <a:ext cx="802481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spTree>
    <p:extLst>
      <p:ext uri="{BB962C8B-B14F-4D97-AF65-F5344CB8AC3E}">
        <p14:creationId xmlns:p14="http://schemas.microsoft.com/office/powerpoint/2010/main" val="155685361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30629FCA-9BCC-4D94-BCF1-50AA18210C8D}" type="slidenum">
              <a:rPr lang="en-US" altLang="zh-CN"/>
              <a:t>‹#›</a:t>
            </a:fld>
            <a:r>
              <a:rPr lang="en-US" altLang="zh-CN"/>
              <a:t> </a:t>
            </a:r>
          </a:p>
        </p:txBody>
      </p:sp>
    </p:spTree>
    <p:extLst>
      <p:ext uri="{BB962C8B-B14F-4D97-AF65-F5344CB8AC3E}">
        <p14:creationId xmlns:p14="http://schemas.microsoft.com/office/powerpoint/2010/main" val="325955421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287338" y="981075"/>
            <a:ext cx="7772400" cy="518477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标题 5"/>
          <p:cNvSpPr>
            <a:spLocks noGrp="1"/>
          </p:cNvSpPr>
          <p:nvPr>
            <p:ph type="title"/>
          </p:nvPr>
        </p:nvSpPr>
        <p:spPr/>
        <p:txBody>
          <a:bodyPr/>
          <a:lstStyle/>
          <a:p>
            <a:r>
              <a:rPr lang="zh-CN" altLang="en-US"/>
              <a:t>单击此处编辑母版标题样式</a:t>
            </a:r>
          </a:p>
        </p:txBody>
      </p:sp>
      <p:sp>
        <p:nvSpPr>
          <p:cNvPr id="7" name="灯片编号占位符 6"/>
          <p:cNvSpPr>
            <a:spLocks noGrp="1"/>
          </p:cNvSpPr>
          <p:nvPr>
            <p:ph type="sldNum" sz="quarter" idx="10"/>
          </p:nvPr>
        </p:nvSpPr>
        <p:spPr/>
        <p:txBody>
          <a:bodyPr/>
          <a:lstStyle>
            <a:lvl1pPr>
              <a:defRPr>
                <a:solidFill>
                  <a:schemeClr val="bg2"/>
                </a:solidFill>
              </a:defRPr>
            </a:lvl1pPr>
          </a:lstStyle>
          <a:p>
            <a:fld id="{B8E54011-88F9-4C11-89A5-A0E112247FEB}" type="slidenum">
              <a:rPr lang="zh-CN" altLang="en-US" smtClean="0"/>
              <a:pPr/>
              <a:t>‹#›</a:t>
            </a:fld>
            <a:endParaRPr lang="zh-CN" altLang="en-US"/>
          </a:p>
        </p:txBody>
      </p:sp>
    </p:spTree>
    <p:extLst>
      <p:ext uri="{BB962C8B-B14F-4D97-AF65-F5344CB8AC3E}">
        <p14:creationId xmlns:p14="http://schemas.microsoft.com/office/powerpoint/2010/main" val="306292966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480EE588-B514-4B83-883F-1A90AE4C4A85}" type="slidenum">
              <a:rPr lang="en-US" altLang="zh-CN"/>
              <a:t>‹#›</a:t>
            </a:fld>
            <a:r>
              <a:rPr lang="en-US" altLang="zh-CN"/>
              <a:t> </a:t>
            </a:r>
          </a:p>
        </p:txBody>
      </p:sp>
    </p:spTree>
    <p:extLst>
      <p:ext uri="{BB962C8B-B14F-4D97-AF65-F5344CB8AC3E}">
        <p14:creationId xmlns:p14="http://schemas.microsoft.com/office/powerpoint/2010/main" val="130249880"/>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0523AAF6-DDDF-4D98-B1C8-197F7B964DB6}" type="slidenum">
              <a:rPr lang="en-US" altLang="zh-CN"/>
              <a:t>‹#›</a:t>
            </a:fld>
            <a:r>
              <a:rPr lang="en-US" altLang="zh-CN"/>
              <a:t> </a:t>
            </a:r>
          </a:p>
        </p:txBody>
      </p:sp>
    </p:spTree>
    <p:extLst>
      <p:ext uri="{BB962C8B-B14F-4D97-AF65-F5344CB8AC3E}">
        <p14:creationId xmlns:p14="http://schemas.microsoft.com/office/powerpoint/2010/main" val="2344115387"/>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25438" y="1087438"/>
            <a:ext cx="4027487" cy="2270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505325" y="1087438"/>
            <a:ext cx="4027488" cy="2270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5"/>
          <p:cNvSpPr>
            <a:spLocks noGrp="1" noChangeArrowheads="1"/>
          </p:cNvSpPr>
          <p:nvPr>
            <p:ph type="sldNum" sz="quarter" idx="10"/>
          </p:nvPr>
        </p:nvSpPr>
        <p:spPr/>
        <p:txBody>
          <a:bodyPr/>
          <a:lstStyle>
            <a:lvl1pPr>
              <a:defRPr/>
            </a:lvl1pPr>
          </a:lstStyle>
          <a:p>
            <a:pPr>
              <a:defRPr/>
            </a:pPr>
            <a:r>
              <a:rPr lang="en-US" altLang="zh-CN"/>
              <a:t> </a:t>
            </a:r>
            <a:fld id="{DAC03A7A-4C91-400B-8A5E-521C0E46A7DC}" type="slidenum">
              <a:rPr lang="en-US" altLang="zh-CN"/>
              <a:t>‹#›</a:t>
            </a:fld>
            <a:r>
              <a:rPr lang="en-US" altLang="zh-CN"/>
              <a:t> </a:t>
            </a:r>
          </a:p>
        </p:txBody>
      </p:sp>
    </p:spTree>
    <p:extLst>
      <p:ext uri="{BB962C8B-B14F-4D97-AF65-F5344CB8AC3E}">
        <p14:creationId xmlns:p14="http://schemas.microsoft.com/office/powerpoint/2010/main" val="296186905"/>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5"/>
          <p:cNvSpPr>
            <a:spLocks noGrp="1" noChangeArrowheads="1"/>
          </p:cNvSpPr>
          <p:nvPr>
            <p:ph type="sldNum" sz="quarter" idx="10"/>
          </p:nvPr>
        </p:nvSpPr>
        <p:spPr/>
        <p:txBody>
          <a:bodyPr/>
          <a:lstStyle>
            <a:lvl1pPr>
              <a:defRPr/>
            </a:lvl1pPr>
          </a:lstStyle>
          <a:p>
            <a:pPr>
              <a:defRPr/>
            </a:pPr>
            <a:r>
              <a:rPr lang="en-US" altLang="zh-CN"/>
              <a:t> </a:t>
            </a:r>
            <a:fld id="{CE4B736F-8802-4601-81EF-2D08228E192A}" type="slidenum">
              <a:rPr lang="en-US" altLang="zh-CN"/>
              <a:t>‹#›</a:t>
            </a:fld>
            <a:r>
              <a:rPr lang="en-US" altLang="zh-CN"/>
              <a:t> </a:t>
            </a:r>
          </a:p>
        </p:txBody>
      </p:sp>
    </p:spTree>
    <p:extLst>
      <p:ext uri="{BB962C8B-B14F-4D97-AF65-F5344CB8AC3E}">
        <p14:creationId xmlns:p14="http://schemas.microsoft.com/office/powerpoint/2010/main" val="3292782090"/>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5"/>
          <p:cNvSpPr>
            <a:spLocks noGrp="1" noChangeArrowheads="1"/>
          </p:cNvSpPr>
          <p:nvPr>
            <p:ph type="sldNum" sz="quarter" idx="10"/>
          </p:nvPr>
        </p:nvSpPr>
        <p:spPr/>
        <p:txBody>
          <a:bodyPr/>
          <a:lstStyle>
            <a:lvl1pPr>
              <a:defRPr/>
            </a:lvl1pPr>
          </a:lstStyle>
          <a:p>
            <a:pPr>
              <a:defRPr/>
            </a:pPr>
            <a:r>
              <a:rPr lang="en-US" altLang="zh-CN"/>
              <a:t> </a:t>
            </a:r>
            <a:fld id="{94C19E30-39C3-491E-99F3-94FA9B6A4A6B}" type="slidenum">
              <a:rPr lang="en-US" altLang="zh-CN"/>
              <a:t>‹#›</a:t>
            </a:fld>
            <a:r>
              <a:rPr lang="en-US" altLang="zh-CN"/>
              <a:t> </a:t>
            </a:r>
          </a:p>
        </p:txBody>
      </p:sp>
    </p:spTree>
    <p:extLst>
      <p:ext uri="{BB962C8B-B14F-4D97-AF65-F5344CB8AC3E}">
        <p14:creationId xmlns:p14="http://schemas.microsoft.com/office/powerpoint/2010/main" val="4121323634"/>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5"/>
          <p:cNvSpPr>
            <a:spLocks noGrp="1" noChangeArrowheads="1"/>
          </p:cNvSpPr>
          <p:nvPr>
            <p:ph type="sldNum" sz="quarter" idx="10"/>
          </p:nvPr>
        </p:nvSpPr>
        <p:spPr/>
        <p:txBody>
          <a:bodyPr/>
          <a:lstStyle>
            <a:lvl1pPr>
              <a:defRPr/>
            </a:lvl1pPr>
          </a:lstStyle>
          <a:p>
            <a:pPr>
              <a:defRPr/>
            </a:pPr>
            <a:r>
              <a:rPr lang="en-US" altLang="zh-CN"/>
              <a:t> </a:t>
            </a:r>
            <a:fld id="{B5CB6EDE-C31E-48F8-B56E-C83A2C11E3AC}" type="slidenum">
              <a:rPr lang="en-US" altLang="zh-CN"/>
              <a:t>‹#›</a:t>
            </a:fld>
            <a:r>
              <a:rPr lang="en-US" altLang="zh-CN"/>
              <a:t> </a:t>
            </a:r>
          </a:p>
        </p:txBody>
      </p:sp>
    </p:spTree>
    <p:extLst>
      <p:ext uri="{BB962C8B-B14F-4D97-AF65-F5344CB8AC3E}">
        <p14:creationId xmlns:p14="http://schemas.microsoft.com/office/powerpoint/2010/main" val="3580110239"/>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5"/>
          <p:cNvSpPr>
            <a:spLocks noGrp="1" noChangeArrowheads="1"/>
          </p:cNvSpPr>
          <p:nvPr>
            <p:ph type="sldNum" sz="quarter" idx="10"/>
          </p:nvPr>
        </p:nvSpPr>
        <p:spPr/>
        <p:txBody>
          <a:bodyPr/>
          <a:lstStyle>
            <a:lvl1pPr>
              <a:defRPr/>
            </a:lvl1pPr>
          </a:lstStyle>
          <a:p>
            <a:pPr>
              <a:defRPr/>
            </a:pPr>
            <a:r>
              <a:rPr lang="en-US" altLang="zh-CN"/>
              <a:t> </a:t>
            </a:r>
            <a:fld id="{AB753CBF-8E7A-41BE-9CDE-C113C4033482}" type="slidenum">
              <a:rPr lang="en-US" altLang="zh-CN"/>
              <a:t>‹#›</a:t>
            </a:fld>
            <a:r>
              <a:rPr lang="en-US" altLang="zh-CN"/>
              <a:t> </a:t>
            </a:r>
          </a:p>
        </p:txBody>
      </p:sp>
    </p:spTree>
    <p:extLst>
      <p:ext uri="{BB962C8B-B14F-4D97-AF65-F5344CB8AC3E}">
        <p14:creationId xmlns:p14="http://schemas.microsoft.com/office/powerpoint/2010/main" val="3775091782"/>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5"/>
          <p:cNvSpPr>
            <a:spLocks noGrp="1" noChangeArrowheads="1"/>
          </p:cNvSpPr>
          <p:nvPr>
            <p:ph type="sldNum" sz="quarter" idx="10"/>
          </p:nvPr>
        </p:nvSpPr>
        <p:spPr/>
        <p:txBody>
          <a:bodyPr/>
          <a:lstStyle>
            <a:lvl1pPr>
              <a:defRPr/>
            </a:lvl1pPr>
          </a:lstStyle>
          <a:p>
            <a:pPr>
              <a:defRPr/>
            </a:pPr>
            <a:r>
              <a:rPr lang="en-US" altLang="zh-CN"/>
              <a:t> </a:t>
            </a:r>
            <a:fld id="{30D5458A-7C4D-4972-829E-0613074E0F8A}" type="slidenum">
              <a:rPr lang="en-US" altLang="zh-CN"/>
              <a:t>‹#›</a:t>
            </a:fld>
            <a:r>
              <a:rPr lang="en-US" altLang="zh-CN"/>
              <a:t> </a:t>
            </a:r>
          </a:p>
        </p:txBody>
      </p:sp>
    </p:spTree>
    <p:extLst>
      <p:ext uri="{BB962C8B-B14F-4D97-AF65-F5344CB8AC3E}">
        <p14:creationId xmlns:p14="http://schemas.microsoft.com/office/powerpoint/2010/main" val="2656758884"/>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BB72497E-EDC7-4CBF-BBB7-C88B46A92B86}" type="slidenum">
              <a:rPr lang="en-US" altLang="zh-CN"/>
              <a:t>‹#›</a:t>
            </a:fld>
            <a:r>
              <a:rPr lang="en-US" altLang="zh-CN"/>
              <a:t> </a:t>
            </a:r>
          </a:p>
        </p:txBody>
      </p:sp>
    </p:spTree>
    <p:extLst>
      <p:ext uri="{BB962C8B-B14F-4D97-AF65-F5344CB8AC3E}">
        <p14:creationId xmlns:p14="http://schemas.microsoft.com/office/powerpoint/2010/main" val="788231793"/>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07163" y="115888"/>
            <a:ext cx="2168525" cy="324167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115888"/>
            <a:ext cx="6354763" cy="324167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86B5A12F-F1D3-4E67-A43C-D26EBF5447F7}" type="slidenum">
              <a:rPr lang="en-US" altLang="zh-CN"/>
              <a:t>‹#›</a:t>
            </a:fld>
            <a:r>
              <a:rPr lang="en-US" altLang="zh-CN"/>
              <a:t> </a:t>
            </a:r>
          </a:p>
        </p:txBody>
      </p:sp>
    </p:spTree>
    <p:extLst>
      <p:ext uri="{BB962C8B-B14F-4D97-AF65-F5344CB8AC3E}">
        <p14:creationId xmlns:p14="http://schemas.microsoft.com/office/powerpoint/2010/main" val="234756141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98653096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685800" y="981075"/>
            <a:ext cx="3810000" cy="518477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81075"/>
            <a:ext cx="3810000" cy="518477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标题 4"/>
          <p:cNvSpPr>
            <a:spLocks noGrp="1"/>
          </p:cNvSpPr>
          <p:nvPr>
            <p:ph type="title"/>
          </p:nvPr>
        </p:nvSpPr>
        <p:spPr/>
        <p:txBody>
          <a:bodyPr/>
          <a:lstStyle/>
          <a:p>
            <a:r>
              <a:rPr lang="zh-CN" altLang="en-US"/>
              <a:t>单击此处编辑母版标题样式</a:t>
            </a:r>
          </a:p>
        </p:txBody>
      </p:sp>
      <p:sp>
        <p:nvSpPr>
          <p:cNvPr id="6" name="灯片编号占位符 5"/>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78683453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灯片编号占位符 6"/>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27811420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灯片编号占位符 2"/>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395737418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235873896"/>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灯片编号占位符 4"/>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54583168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灯片编号占位符 4"/>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424201497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image" Target="../media/image2.jpeg"/><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5" name="Rectangle 2"/>
          <p:cNvSpPr>
            <a:spLocks noGrp="1" noChangeArrowheads="1"/>
          </p:cNvSpPr>
          <p:nvPr>
            <p:ph type="title"/>
          </p:nvPr>
        </p:nvSpPr>
        <p:spPr bwMode="auto">
          <a:xfrm>
            <a:off x="182850" y="8526"/>
            <a:ext cx="802481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sp>
        <p:nvSpPr>
          <p:cNvPr id="9" name="同侧圆角矩形 8"/>
          <p:cNvSpPr/>
          <p:nvPr userDrawn="1"/>
        </p:nvSpPr>
        <p:spPr>
          <a:xfrm rot="5400000">
            <a:off x="4513516" y="-3740963"/>
            <a:ext cx="72000" cy="9099032"/>
          </a:xfrm>
          <a:prstGeom prst="round2SameRect">
            <a:avLst>
              <a:gd name="adj1" fmla="val 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kumimoji="0" lang="zh-CN" altLang="en-US" sz="1800" b="0">
              <a:solidFill>
                <a:srgbClr val="FFFFFF"/>
              </a:solidFill>
            </a:endParaRPr>
          </a:p>
        </p:txBody>
      </p:sp>
      <p:sp>
        <p:nvSpPr>
          <p:cNvPr id="10" name="同侧圆角矩形 9"/>
          <p:cNvSpPr/>
          <p:nvPr userDrawn="1"/>
        </p:nvSpPr>
        <p:spPr>
          <a:xfrm rot="5400000" flipH="1">
            <a:off x="8530149" y="230704"/>
            <a:ext cx="72000" cy="1155701"/>
          </a:xfrm>
          <a:prstGeom prst="round2SameRect">
            <a:avLst>
              <a:gd name="adj1" fmla="val 0"/>
              <a:gd name="adj2" fmla="val 0"/>
            </a:avLst>
          </a:prstGeom>
          <a:solidFill>
            <a:schemeClr val="bg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kumimoji="0" lang="zh-CN" altLang="en-US" sz="1800" b="0">
              <a:solidFill>
                <a:srgbClr val="FFFFFF"/>
              </a:solidFill>
            </a:endParaRPr>
          </a:p>
        </p:txBody>
      </p:sp>
      <p:sp>
        <p:nvSpPr>
          <p:cNvPr id="2" name="灯片编号占位符 1"/>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bg2"/>
                </a:solidFill>
              </a:defRPr>
            </a:lvl1pPr>
          </a:lstStyle>
          <a:p>
            <a:fld id="{B8E54011-88F9-4C11-89A5-A0E112247FEB}" type="slidenum">
              <a:rPr lang="zh-CN" altLang="en-US" smtClean="0"/>
              <a:pPr/>
              <a:t>‹#›</a:t>
            </a:fld>
            <a:endParaRPr lang="zh-CN" altLang="en-US"/>
          </a:p>
        </p:txBody>
      </p:sp>
    </p:spTree>
  </p:cSld>
  <p:clrMap bg1="dk2" tx1="lt1" bg2="dk1" tx2="lt2" accent1="accent1" accent2="accent2" accent3="accent3" accent4="accent4" accent5="accent5" accent6="accent6" hlink="hlink" folHlink="folHlink"/>
  <p:sldLayoutIdLst>
    <p:sldLayoutId id="2147484774" r:id="rId1"/>
    <p:sldLayoutId id="2147484775" r:id="rId2"/>
    <p:sldLayoutId id="2147484776" r:id="rId3"/>
    <p:sldLayoutId id="2147484777" r:id="rId4"/>
    <p:sldLayoutId id="2147484778" r:id="rId5"/>
    <p:sldLayoutId id="2147484779" r:id="rId6"/>
    <p:sldLayoutId id="2147484780" r:id="rId7"/>
    <p:sldLayoutId id="2147484781" r:id="rId8"/>
    <p:sldLayoutId id="2147484782" r:id="rId9"/>
    <p:sldLayoutId id="2147484783" r:id="rId10"/>
    <p:sldLayoutId id="2147484784" r:id="rId11"/>
    <p:sldLayoutId id="2147484785" r:id="rId12"/>
    <p:sldLayoutId id="2147484786" r:id="rId13"/>
    <p:sldLayoutId id="2147484787" r:id="rId14"/>
    <p:sldLayoutId id="2147484788" r:id="rId15"/>
    <p:sldLayoutId id="2147484789" r:id="rId16"/>
    <p:sldLayoutId id="2147484790" r:id="rId17"/>
    <p:sldLayoutId id="2147484954" r:id="rId18"/>
  </p:sldLayoutIdLst>
  <p:transition>
    <p:fade/>
  </p:transition>
  <p:hf hdr="0" ftr="0" dt="0"/>
  <p:txStyles>
    <p:titleStyle>
      <a:lvl1pPr marL="0" indent="88900" algn="l" rtl="0" eaLnBrk="0" fontAlgn="base" hangingPunct="0">
        <a:spcBef>
          <a:spcPct val="0"/>
        </a:spcBef>
        <a:spcAft>
          <a:spcPct val="0"/>
        </a:spcAft>
        <a:defRPr sz="3600" b="1">
          <a:solidFill>
            <a:schemeClr val="bg2"/>
          </a:solidFill>
          <a:latin typeface="+mj-lt"/>
          <a:ea typeface="+mj-ea"/>
          <a:cs typeface="微软雅黑" charset="0"/>
        </a:defRPr>
      </a:lvl1pPr>
      <a:lvl2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2pPr>
      <a:lvl3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3pPr>
      <a:lvl4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4pPr>
      <a:lvl5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5pPr>
      <a:lvl6pPr marL="457200" algn="l" rtl="0" fontAlgn="base">
        <a:spcBef>
          <a:spcPct val="0"/>
        </a:spcBef>
        <a:spcAft>
          <a:spcPct val="0"/>
        </a:spcAft>
        <a:defRPr sz="3600">
          <a:solidFill>
            <a:srgbClr val="0000FF"/>
          </a:solidFill>
          <a:latin typeface="黑体" pitchFamily="2" charset="-122"/>
          <a:ea typeface="黑体" pitchFamily="2" charset="-122"/>
        </a:defRPr>
      </a:lvl6pPr>
      <a:lvl7pPr marL="914400" algn="l" rtl="0" fontAlgn="base">
        <a:spcBef>
          <a:spcPct val="0"/>
        </a:spcBef>
        <a:spcAft>
          <a:spcPct val="0"/>
        </a:spcAft>
        <a:defRPr sz="3600">
          <a:solidFill>
            <a:srgbClr val="0000FF"/>
          </a:solidFill>
          <a:latin typeface="黑体" pitchFamily="2" charset="-122"/>
          <a:ea typeface="黑体" pitchFamily="2" charset="-122"/>
        </a:defRPr>
      </a:lvl7pPr>
      <a:lvl8pPr marL="1371600" algn="l" rtl="0" fontAlgn="base">
        <a:spcBef>
          <a:spcPct val="0"/>
        </a:spcBef>
        <a:spcAft>
          <a:spcPct val="0"/>
        </a:spcAft>
        <a:defRPr sz="3600">
          <a:solidFill>
            <a:srgbClr val="0000FF"/>
          </a:solidFill>
          <a:latin typeface="黑体" pitchFamily="2" charset="-122"/>
          <a:ea typeface="黑体" pitchFamily="2" charset="-122"/>
        </a:defRPr>
      </a:lvl8pPr>
      <a:lvl9pPr marL="1828800" algn="l" rtl="0" fontAlgn="base">
        <a:spcBef>
          <a:spcPct val="0"/>
        </a:spcBef>
        <a:spcAft>
          <a:spcPct val="0"/>
        </a:spcAft>
        <a:defRPr sz="3600">
          <a:solidFill>
            <a:srgbClr val="0000FF"/>
          </a:solidFill>
          <a:latin typeface="黑体" pitchFamily="2" charset="-122"/>
          <a:ea typeface="黑体" pitchFamily="2" charset="-122"/>
        </a:defRPr>
      </a:lvl9pPr>
    </p:titleStyle>
    <p:bodyStyle>
      <a:lvl1pPr marL="342900" indent="-342900" algn="l" rtl="0" eaLnBrk="0" fontAlgn="base" hangingPunct="0">
        <a:spcBef>
          <a:spcPct val="20000"/>
        </a:spcBef>
        <a:spcAft>
          <a:spcPct val="0"/>
        </a:spcAft>
        <a:buSzPct val="80000"/>
        <a:buChar char="•"/>
        <a:defRPr kumimoji="1" sz="2800">
          <a:solidFill>
            <a:schemeClr val="bg2"/>
          </a:solidFill>
          <a:latin typeface="+mn-lt"/>
          <a:ea typeface="+mn-ea"/>
          <a:cs typeface="微软雅黑" charset="0"/>
        </a:defRPr>
      </a:lvl1pPr>
      <a:lvl2pPr marL="742950" indent="-285750" algn="l" rtl="0" eaLnBrk="0" fontAlgn="base" hangingPunct="0">
        <a:spcBef>
          <a:spcPct val="20000"/>
        </a:spcBef>
        <a:spcAft>
          <a:spcPct val="0"/>
        </a:spcAft>
        <a:buClr>
          <a:srgbClr val="FF0000"/>
        </a:buClr>
        <a:buSzPct val="75000"/>
        <a:buChar char="–"/>
        <a:defRPr kumimoji="1" sz="2400">
          <a:solidFill>
            <a:schemeClr val="bg2"/>
          </a:solidFill>
          <a:latin typeface="+mn-lt"/>
          <a:ea typeface="+mn-ea"/>
          <a:cs typeface="微软雅黑" charset="0"/>
        </a:defRPr>
      </a:lvl2pPr>
      <a:lvl3pPr marL="1143000" indent="-228600" algn="l" rtl="0" eaLnBrk="0" fontAlgn="base" hangingPunct="0">
        <a:spcBef>
          <a:spcPct val="20000"/>
        </a:spcBef>
        <a:spcAft>
          <a:spcPct val="0"/>
        </a:spcAft>
        <a:buClr>
          <a:srgbClr val="FF0000"/>
        </a:buClr>
        <a:buChar char="•"/>
        <a:defRPr kumimoji="1" sz="2000">
          <a:solidFill>
            <a:schemeClr val="bg2"/>
          </a:solidFill>
          <a:latin typeface="+mn-lt"/>
          <a:ea typeface="+mn-ea"/>
          <a:cs typeface="微软雅黑" charset="0"/>
        </a:defRPr>
      </a:lvl3pPr>
      <a:lvl4pPr marL="1600200" indent="-228600" algn="l" rtl="0" eaLnBrk="0" fontAlgn="base" hangingPunct="0">
        <a:spcBef>
          <a:spcPct val="20000"/>
        </a:spcBef>
        <a:spcAft>
          <a:spcPct val="0"/>
        </a:spcAft>
        <a:buChar char="–"/>
        <a:defRPr kumimoji="1" sz="2000">
          <a:solidFill>
            <a:schemeClr val="bg2"/>
          </a:solidFill>
          <a:latin typeface="+mn-lt"/>
          <a:ea typeface="+mn-ea"/>
          <a:cs typeface="微软雅黑" charset="0"/>
        </a:defRPr>
      </a:lvl4pPr>
      <a:lvl5pPr marL="2057400" indent="-228600" algn="l" rtl="0" eaLnBrk="0" fontAlgn="base" hangingPunct="0">
        <a:spcBef>
          <a:spcPct val="20000"/>
        </a:spcBef>
        <a:spcAft>
          <a:spcPct val="0"/>
        </a:spcAft>
        <a:buClr>
          <a:schemeClr val="tx2"/>
        </a:buClr>
        <a:buChar char="»"/>
        <a:defRPr kumimoji="1" sz="2000">
          <a:solidFill>
            <a:schemeClr val="bg2"/>
          </a:solidFill>
          <a:latin typeface="+mn-lt"/>
          <a:ea typeface="+mn-ea"/>
          <a:cs typeface="微软雅黑" charset="0"/>
        </a:defRPr>
      </a:lvl5pPr>
      <a:lvl6pPr marL="2514600" indent="-228600" algn="l" rtl="0" fontAlgn="base">
        <a:spcBef>
          <a:spcPct val="20000"/>
        </a:spcBef>
        <a:spcAft>
          <a:spcPct val="0"/>
        </a:spcAft>
        <a:buClr>
          <a:schemeClr val="tx2"/>
        </a:buClr>
        <a:buChar char="–"/>
        <a:defRPr sz="2000">
          <a:solidFill>
            <a:schemeClr val="tx1"/>
          </a:solidFill>
          <a:latin typeface="+mn-lt"/>
          <a:ea typeface="+mn-ea"/>
        </a:defRPr>
      </a:lvl6pPr>
      <a:lvl7pPr marL="2971800" indent="-228600" algn="l" rtl="0" fontAlgn="base">
        <a:spcBef>
          <a:spcPct val="20000"/>
        </a:spcBef>
        <a:spcAft>
          <a:spcPct val="0"/>
        </a:spcAft>
        <a:buClr>
          <a:schemeClr val="tx2"/>
        </a:buClr>
        <a:buChar char="–"/>
        <a:defRPr sz="2000">
          <a:solidFill>
            <a:schemeClr val="tx1"/>
          </a:solidFill>
          <a:latin typeface="+mn-lt"/>
          <a:ea typeface="+mn-ea"/>
        </a:defRPr>
      </a:lvl7pPr>
      <a:lvl8pPr marL="3429000" indent="-228600" algn="l" rtl="0" fontAlgn="base">
        <a:spcBef>
          <a:spcPct val="20000"/>
        </a:spcBef>
        <a:spcAft>
          <a:spcPct val="0"/>
        </a:spcAft>
        <a:buClr>
          <a:schemeClr val="tx2"/>
        </a:buClr>
        <a:buChar char="–"/>
        <a:defRPr sz="2000">
          <a:solidFill>
            <a:schemeClr val="tx1"/>
          </a:solidFill>
          <a:latin typeface="+mn-lt"/>
          <a:ea typeface="+mn-ea"/>
        </a:defRPr>
      </a:lvl8pPr>
      <a:lvl9pPr marL="3886200" indent="-228600" algn="l" rtl="0" fontAlgn="base">
        <a:spcBef>
          <a:spcPct val="20000"/>
        </a:spcBef>
        <a:spcAft>
          <a:spcPct val="0"/>
        </a:spcAft>
        <a:buClr>
          <a:schemeClr val="tx2"/>
        </a:buClr>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42" name="Picture 12" descr="bg3-LINE"/>
          <p:cNvPicPr>
            <a:picLocks noChangeAspect="1" noChangeArrowheads="1"/>
          </p:cNvPicPr>
          <p:nvPr userDrawn="1"/>
        </p:nvPicPr>
        <p:blipFill>
          <a:blip r:embed="rId13" cstate="print"/>
          <a:srcRect/>
          <a:stretch>
            <a:fillRect/>
          </a:stretch>
        </p:blipFill>
        <p:spPr bwMode="auto">
          <a:xfrm>
            <a:off x="0" y="0"/>
            <a:ext cx="9142413" cy="6856413"/>
          </a:xfrm>
          <a:prstGeom prst="rect">
            <a:avLst/>
          </a:prstGeom>
          <a:noFill/>
          <a:ln w="9525">
            <a:noFill/>
            <a:miter lim="800000"/>
            <a:headEnd/>
            <a:tailEnd/>
          </a:ln>
        </p:spPr>
      </p:pic>
      <p:sp>
        <p:nvSpPr>
          <p:cNvPr id="10243" name="Rectangle 3"/>
          <p:cNvSpPr>
            <a:spLocks noGrp="1" noChangeArrowheads="1"/>
          </p:cNvSpPr>
          <p:nvPr>
            <p:ph type="title"/>
          </p:nvPr>
        </p:nvSpPr>
        <p:spPr bwMode="auto">
          <a:xfrm>
            <a:off x="0" y="115888"/>
            <a:ext cx="8675688" cy="649287"/>
          </a:xfrm>
          <a:prstGeom prst="rect">
            <a:avLst/>
          </a:prstGeom>
          <a:noFill/>
          <a:ln w="9525">
            <a:noFill/>
            <a:miter lim="800000"/>
          </a:ln>
        </p:spPr>
        <p:txBody>
          <a:bodyPr vert="horz" wrap="square" lIns="91440" tIns="45720" rIns="91440" bIns="45720" numCol="1" anchor="ctr" anchorCtr="0" compatLnSpc="1"/>
          <a:lstStyle/>
          <a:p>
            <a:pPr lvl="0"/>
            <a:r>
              <a:rPr lang="zh-CN" altLang="en-US"/>
              <a:t>标题文本样式：黑体</a:t>
            </a:r>
            <a:r>
              <a:rPr lang="en-US" altLang="zh-CN"/>
              <a:t>/34</a:t>
            </a:r>
            <a:r>
              <a:rPr lang="zh-CN" altLang="en-US"/>
              <a:t>号  </a:t>
            </a:r>
            <a:r>
              <a:rPr lang="en-US" altLang="zh-CN"/>
              <a:t>Arial/34pt</a:t>
            </a:r>
          </a:p>
        </p:txBody>
      </p:sp>
      <p:sp>
        <p:nvSpPr>
          <p:cNvPr id="10244" name="Rectangle 4"/>
          <p:cNvSpPr>
            <a:spLocks noGrp="1" noChangeArrowheads="1"/>
          </p:cNvSpPr>
          <p:nvPr>
            <p:ph type="body" idx="1"/>
          </p:nvPr>
        </p:nvSpPr>
        <p:spPr bwMode="auto">
          <a:xfrm>
            <a:off x="325438" y="1087438"/>
            <a:ext cx="8207375" cy="2270125"/>
          </a:xfrm>
          <a:prstGeom prst="rect">
            <a:avLst/>
          </a:prstGeom>
          <a:noFill/>
          <a:ln w="9525">
            <a:noFill/>
            <a:miter lim="800000"/>
          </a:ln>
        </p:spPr>
        <p:txBody>
          <a:bodyPr vert="horz" wrap="square" lIns="91440" tIns="45720" rIns="91440" bIns="45720" numCol="1" anchor="t" anchorCtr="0" compatLnSpc="1">
            <a:spAutoFit/>
          </a:bodyPr>
          <a:lstStyle/>
          <a:p>
            <a:pPr lvl="0"/>
            <a:r>
              <a:rPr lang="zh-CN" altLang="en-US"/>
              <a:t>第一级内容文本样式：黑体</a:t>
            </a:r>
            <a:r>
              <a:rPr lang="en-US" altLang="zh-CN"/>
              <a:t>/28</a:t>
            </a:r>
            <a:r>
              <a:rPr lang="zh-CN" altLang="en-US"/>
              <a:t>号  </a:t>
            </a:r>
            <a:r>
              <a:rPr lang="en-US" altLang="zh-CN"/>
              <a:t>Arial/28pt</a:t>
            </a:r>
          </a:p>
          <a:p>
            <a:pPr lvl="1"/>
            <a:r>
              <a:rPr lang="zh-CN" altLang="en-US"/>
              <a:t>第二级内容文本样式：黑体</a:t>
            </a:r>
            <a:r>
              <a:rPr lang="en-US" altLang="zh-CN"/>
              <a:t>/24</a:t>
            </a:r>
            <a:r>
              <a:rPr lang="zh-CN" altLang="en-US"/>
              <a:t>号  </a:t>
            </a:r>
            <a:r>
              <a:rPr lang="en-US" altLang="zh-CN"/>
              <a:t>Arial/24pt</a:t>
            </a:r>
          </a:p>
          <a:p>
            <a:pPr lvl="2"/>
            <a:r>
              <a:rPr lang="zh-CN" altLang="en-US"/>
              <a:t>第三级内容文本样式：黑体</a:t>
            </a:r>
            <a:r>
              <a:rPr lang="en-US" altLang="zh-CN"/>
              <a:t>/20</a:t>
            </a:r>
            <a:r>
              <a:rPr lang="zh-CN" altLang="en-US"/>
              <a:t>号  </a:t>
            </a:r>
            <a:r>
              <a:rPr lang="en-US" altLang="zh-CN"/>
              <a:t>Arial/20pt</a:t>
            </a:r>
          </a:p>
          <a:p>
            <a:pPr lvl="3"/>
            <a:r>
              <a:rPr lang="zh-CN" altLang="en-US"/>
              <a:t>第四级内容文本样式：黑体</a:t>
            </a:r>
            <a:r>
              <a:rPr lang="en-US" altLang="zh-CN"/>
              <a:t>/18</a:t>
            </a:r>
            <a:r>
              <a:rPr lang="zh-CN" altLang="en-US"/>
              <a:t>号  </a:t>
            </a:r>
            <a:r>
              <a:rPr lang="en-US" altLang="zh-CN"/>
              <a:t>Arial/18pt</a:t>
            </a:r>
          </a:p>
          <a:p>
            <a:pPr lvl="4"/>
            <a:r>
              <a:rPr lang="zh-CN" altLang="en-US"/>
              <a:t>第五级内容文本样式：黑体</a:t>
            </a:r>
            <a:r>
              <a:rPr lang="en-US" altLang="zh-CN"/>
              <a:t>/16</a:t>
            </a:r>
            <a:r>
              <a:rPr lang="zh-CN" altLang="en-US"/>
              <a:t>号  </a:t>
            </a:r>
            <a:r>
              <a:rPr lang="en-US" altLang="zh-CN"/>
              <a:t>Arial/16pt</a:t>
            </a:r>
          </a:p>
        </p:txBody>
      </p:sp>
      <p:sp>
        <p:nvSpPr>
          <p:cNvPr id="306181" name="Rectangle 5"/>
          <p:cNvSpPr>
            <a:spLocks noGrp="1" noChangeArrowheads="1"/>
          </p:cNvSpPr>
          <p:nvPr>
            <p:ph type="sldNum" sz="quarter" idx="4"/>
          </p:nvPr>
        </p:nvSpPr>
        <p:spPr bwMode="auto">
          <a:xfrm>
            <a:off x="6902450" y="6499225"/>
            <a:ext cx="2133600" cy="212725"/>
          </a:xfrm>
          <a:prstGeom prst="rect">
            <a:avLst/>
          </a:prstGeom>
          <a:noFill/>
          <a:ln w="9525">
            <a:noFill/>
            <a:miter lim="800000"/>
          </a:ln>
          <a:effectLst/>
        </p:spPr>
        <p:txBody>
          <a:bodyPr vert="horz" wrap="square" lIns="91440" tIns="45720" rIns="91440" bIns="45720" numCol="1" anchor="t" anchorCtr="0" compatLnSpc="1"/>
          <a:lstStyle>
            <a:lvl1pPr algn="r">
              <a:defRPr sz="1000" b="0">
                <a:solidFill>
                  <a:schemeClr val="tx1"/>
                </a:solidFill>
                <a:latin typeface="微软雅黑" panose="020B0503020204020204" pitchFamily="34" charset="-122"/>
                <a:ea typeface="微软雅黑" panose="020B0503020204020204" pitchFamily="34" charset="-122"/>
              </a:defRPr>
            </a:lvl1pPr>
          </a:lstStyle>
          <a:p>
            <a:pPr>
              <a:defRPr/>
            </a:pPr>
            <a:r>
              <a:rPr lang="en-US" altLang="zh-CN"/>
              <a:t> </a:t>
            </a:r>
            <a:fld id="{0FF7CBF9-F9A5-4695-8B7F-69B64C2D809A}" type="slidenum">
              <a:rPr lang="en-US" altLang="zh-CN"/>
              <a:t>‹#›</a:t>
            </a:fld>
            <a:r>
              <a:rPr lang="en-US" altLang="zh-CN"/>
              <a:t> </a:t>
            </a:r>
          </a:p>
        </p:txBody>
      </p:sp>
    </p:spTree>
    <p:extLst>
      <p:ext uri="{BB962C8B-B14F-4D97-AF65-F5344CB8AC3E}">
        <p14:creationId xmlns:p14="http://schemas.microsoft.com/office/powerpoint/2010/main" val="3646206680"/>
      </p:ext>
    </p:extLst>
  </p:cSld>
  <p:clrMap bg1="lt1" tx1="dk1" bg2="lt2" tx2="dk2" accent1="accent1" accent2="accent2" accent3="accent3" accent4="accent4" accent5="accent5" accent6="accent6" hlink="hlink" folHlink="folHlink"/>
  <p:sldLayoutIdLst>
    <p:sldLayoutId id="2147484987" r:id="rId1"/>
    <p:sldLayoutId id="2147484988" r:id="rId2"/>
    <p:sldLayoutId id="2147484989" r:id="rId3"/>
    <p:sldLayoutId id="2147484990" r:id="rId4"/>
    <p:sldLayoutId id="2147484991" r:id="rId5"/>
    <p:sldLayoutId id="2147484992" r:id="rId6"/>
    <p:sldLayoutId id="2147484993" r:id="rId7"/>
    <p:sldLayoutId id="2147484994" r:id="rId8"/>
    <p:sldLayoutId id="2147484995" r:id="rId9"/>
    <p:sldLayoutId id="2147484996" r:id="rId10"/>
    <p:sldLayoutId id="2147484997" r:id="rId11"/>
  </p:sldLayoutIdLst>
  <p:transition/>
  <p:hf hdr="0" ftr="0" dt="0"/>
  <p:txStyles>
    <p:titleStyle>
      <a:lvl1pPr marL="361950" indent="-361950" algn="ctr" rtl="0" eaLnBrk="0" fontAlgn="base" hangingPunct="0">
        <a:spcBef>
          <a:spcPct val="0"/>
        </a:spcBef>
        <a:spcAft>
          <a:spcPct val="0"/>
        </a:spcAft>
        <a:defRPr sz="3400" b="1">
          <a:solidFill>
            <a:schemeClr val="bg1"/>
          </a:solidFill>
          <a:latin typeface="+mj-lt"/>
          <a:ea typeface="+mj-ea"/>
          <a:cs typeface="+mj-cs"/>
        </a:defRPr>
      </a:lvl1pPr>
      <a:lvl2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2pPr>
      <a:lvl3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3pPr>
      <a:lvl4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4pPr>
      <a:lvl5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5pPr>
      <a:lvl6pPr marL="8191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6pPr>
      <a:lvl7pPr marL="12763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7pPr>
      <a:lvl8pPr marL="17335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8pPr>
      <a:lvl9pPr marL="21907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9pPr>
    </p:titleStyle>
    <p:bodyStyle>
      <a:lvl1pPr marL="180975" indent="-180975" algn="l" rtl="0" eaLnBrk="0" fontAlgn="ctr" hangingPunct="0">
        <a:lnSpc>
          <a:spcPct val="120000"/>
        </a:lnSpc>
        <a:spcBef>
          <a:spcPct val="50000"/>
        </a:spcBef>
        <a:spcAft>
          <a:spcPct val="0"/>
        </a:spcAft>
        <a:buClr>
          <a:srgbClr val="00246C"/>
        </a:buClr>
        <a:buSzPct val="80000"/>
        <a:buFont typeface="Wingdings" panose="05000000000000000000" pitchFamily="2" charset="2"/>
        <a:buChar char="n"/>
        <a:defRPr sz="2800" b="1">
          <a:solidFill>
            <a:srgbClr val="00246C"/>
          </a:solidFill>
          <a:latin typeface="+mn-lt"/>
          <a:ea typeface="+mn-ea"/>
          <a:cs typeface="+mn-cs"/>
        </a:defRPr>
      </a:lvl1pPr>
      <a:lvl2pPr marL="541655" indent="-180975" algn="l" rtl="0" eaLnBrk="0" fontAlgn="ctr" hangingPunct="0">
        <a:lnSpc>
          <a:spcPct val="120000"/>
        </a:lnSpc>
        <a:spcBef>
          <a:spcPct val="20000"/>
        </a:spcBef>
        <a:spcAft>
          <a:spcPct val="0"/>
        </a:spcAft>
        <a:buClr>
          <a:srgbClr val="0000CC"/>
        </a:buClr>
        <a:buSzPct val="80000"/>
        <a:buFont typeface="Wingdings" panose="05000000000000000000" pitchFamily="2" charset="2"/>
        <a:buChar char="n"/>
        <a:defRPr sz="2400" b="1">
          <a:solidFill>
            <a:srgbClr val="0000CC"/>
          </a:solidFill>
          <a:latin typeface="+mn-lt"/>
          <a:ea typeface="+mn-ea"/>
        </a:defRPr>
      </a:lvl2pPr>
      <a:lvl3pPr marL="895350" indent="-174625" algn="l" rtl="0" eaLnBrk="0" fontAlgn="ctr" hangingPunct="0">
        <a:lnSpc>
          <a:spcPct val="120000"/>
        </a:lnSpc>
        <a:spcBef>
          <a:spcPct val="20000"/>
        </a:spcBef>
        <a:spcAft>
          <a:spcPct val="0"/>
        </a:spcAft>
        <a:buClr>
          <a:srgbClr val="3333FF"/>
        </a:buClr>
        <a:buSzPct val="80000"/>
        <a:buFont typeface="Wingdings" panose="05000000000000000000" pitchFamily="2" charset="2"/>
        <a:buChar char="n"/>
        <a:defRPr sz="2000">
          <a:solidFill>
            <a:srgbClr val="3333FF"/>
          </a:solidFill>
          <a:latin typeface="+mn-lt"/>
          <a:ea typeface="+mn-ea"/>
        </a:defRPr>
      </a:lvl3pPr>
      <a:lvl4pPr marL="1256030" indent="-180975" algn="l" rtl="0" eaLnBrk="0" fontAlgn="ctr" hangingPunct="0">
        <a:lnSpc>
          <a:spcPct val="120000"/>
        </a:lnSpc>
        <a:spcBef>
          <a:spcPct val="20000"/>
        </a:spcBef>
        <a:spcAft>
          <a:spcPct val="0"/>
        </a:spcAft>
        <a:buClr>
          <a:srgbClr val="6699FF"/>
        </a:buClr>
        <a:buSzPct val="80000"/>
        <a:buFont typeface="Wingdings" panose="05000000000000000000" pitchFamily="2" charset="2"/>
        <a:buChar char="n"/>
        <a:defRPr sz="2000">
          <a:solidFill>
            <a:srgbClr val="6699FF"/>
          </a:solidFill>
          <a:latin typeface="+mn-lt"/>
          <a:ea typeface="+mn-ea"/>
        </a:defRPr>
      </a:lvl4pPr>
      <a:lvl5pPr marL="1619250" indent="-184150" algn="l" rtl="0" eaLnBrk="0" fontAlgn="ctr" hangingPunct="0">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5pPr>
      <a:lvl6pPr marL="20764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6pPr>
      <a:lvl7pPr marL="25336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7pPr>
      <a:lvl8pPr marL="29908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8pPr>
      <a:lvl9pPr marL="34480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8.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hyperlink" Target="https://gdal.org/programs/gdalwarp.html" TargetMode="External"/><Relationship Id="rId2" Type="http://schemas.openxmlformats.org/officeDocument/2006/relationships/notesSlide" Target="../notesSlides/notesSlide17.xml"/><Relationship Id="rId1" Type="http://schemas.openxmlformats.org/officeDocument/2006/relationships/slideLayout" Target="../slideLayouts/slideLayout18.xml"/><Relationship Id="rId4" Type="http://schemas.openxmlformats.org/officeDocument/2006/relationships/hyperlink" Target="https://gdal.org/programs/gdal_merge.html"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gdal.org/programs/gdal_translate.html" TargetMode="External"/><Relationship Id="rId2" Type="http://schemas.openxmlformats.org/officeDocument/2006/relationships/notesSlide" Target="../notesSlides/notesSlide18.xml"/><Relationship Id="rId1" Type="http://schemas.openxmlformats.org/officeDocument/2006/relationships/slideLayout" Target="../slideLayouts/slideLayout18.xml"/><Relationship Id="rId5" Type="http://schemas.openxmlformats.org/officeDocument/2006/relationships/hyperlink" Target="https://gdal.org/programs/gdal_merge.html" TargetMode="External"/><Relationship Id="rId4" Type="http://schemas.openxmlformats.org/officeDocument/2006/relationships/hyperlink" Target="https://gdal.org/programs/gdalwarp.html"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18.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18.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33.xml"/><Relationship Id="rId1" Type="http://schemas.openxmlformats.org/officeDocument/2006/relationships/slideLayout" Target="../slideLayouts/slideLayout18.xml"/><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6.xml"/><Relationship Id="rId1" Type="http://schemas.openxmlformats.org/officeDocument/2006/relationships/slideLayout" Target="../slideLayouts/slideLayout18.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18.xml"/><Relationship Id="rId4" Type="http://schemas.openxmlformats.org/officeDocument/2006/relationships/image" Target="../media/image35.png"/></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8.xml"/><Relationship Id="rId1" Type="http://schemas.openxmlformats.org/officeDocument/2006/relationships/slideLayout" Target="../slideLayouts/slideLayout18.xml"/><Relationship Id="rId4" Type="http://schemas.openxmlformats.org/officeDocument/2006/relationships/image" Target="../media/image37.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tx1">
            <a:lumMod val="95000"/>
          </a:schemeClr>
        </a:solidFill>
        <a:effectLst/>
      </p:bgPr>
    </p:bg>
    <p:spTree>
      <p:nvGrpSpPr>
        <p:cNvPr id="1" name=""/>
        <p:cNvGrpSpPr/>
        <p:nvPr/>
      </p:nvGrpSpPr>
      <p:grpSpPr>
        <a:xfrm>
          <a:off x="0" y="0"/>
          <a:ext cx="0" cy="0"/>
          <a:chOff x="0" y="0"/>
          <a:chExt cx="0" cy="0"/>
        </a:xfrm>
      </p:grpSpPr>
      <p:sp>
        <p:nvSpPr>
          <p:cNvPr id="24" name="Rectangle 7"/>
          <p:cNvSpPr>
            <a:spLocks noChangeArrowheads="1"/>
          </p:cNvSpPr>
          <p:nvPr/>
        </p:nvSpPr>
        <p:spPr bwMode="auto">
          <a:xfrm>
            <a:off x="319693" y="1685331"/>
            <a:ext cx="8501204" cy="1917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lang="zh-CN" altLang="en-US" sz="4800" b="1" dirty="0">
                <a:solidFill>
                  <a:srgbClr val="FF0000"/>
                </a:solidFill>
                <a:latin typeface="微软雅黑"/>
                <a:ea typeface="微软雅黑"/>
              </a:rPr>
              <a:t>栅格与矢量数据转换</a:t>
            </a:r>
            <a:endParaRPr kumimoji="0" lang="zh-CN" altLang="zh-CN" sz="4800" b="1" i="0" u="none" strike="noStrike" kern="1200" cap="none" spc="0" normalizeH="0" baseline="0" noProof="0" dirty="0">
              <a:ln>
                <a:noFill/>
              </a:ln>
              <a:solidFill>
                <a:srgbClr val="FF0000"/>
              </a:solidFill>
              <a:effectLst/>
              <a:uLnTx/>
              <a:uFillTx/>
              <a:latin typeface="微软雅黑"/>
              <a:ea typeface="微软雅黑"/>
            </a:endParaRPr>
          </a:p>
        </p:txBody>
      </p:sp>
      <p:sp>
        <p:nvSpPr>
          <p:cNvPr id="25" name="Rectangle 8"/>
          <p:cNvSpPr>
            <a:spLocks noChangeArrowheads="1"/>
          </p:cNvSpPr>
          <p:nvPr/>
        </p:nvSpPr>
        <p:spPr bwMode="auto">
          <a:xfrm>
            <a:off x="153909" y="3931738"/>
            <a:ext cx="8809022" cy="1439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ctr" defTabSz="914400" rtl="0" eaLnBrk="1" fontAlgn="base" latinLnBrk="0" hangingPunct="1">
              <a:lnSpc>
                <a:spcPct val="150000"/>
              </a:lnSpc>
              <a:spcBef>
                <a:spcPts val="0"/>
              </a:spcBef>
              <a:spcAft>
                <a:spcPct val="0"/>
              </a:spcAft>
              <a:buClrTx/>
              <a:buSzPct val="80000"/>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a:ea typeface="微软雅黑"/>
                <a:cs typeface="微软雅黑" charset="0"/>
              </a:rPr>
              <a:t>罗 新</a:t>
            </a:r>
            <a:endParaRPr kumimoji="0" lang="en-US" altLang="zh-CN" sz="2400" b="1"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50000"/>
              </a:lnSpc>
              <a:spcBef>
                <a:spcPts val="0"/>
              </a:spcBef>
              <a:spcAft>
                <a:spcPct val="0"/>
              </a:spcAft>
              <a:buClrTx/>
              <a:buSzPct val="80000"/>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a:ea typeface="微软雅黑"/>
                <a:cs typeface="微软雅黑" charset="0"/>
              </a:rPr>
              <a:t>云南大学 地球科学学院</a:t>
            </a:r>
            <a:endParaRPr kumimoji="0" lang="en-US" altLang="zh-CN" sz="2400" b="1"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50000"/>
              </a:lnSpc>
              <a:spcBef>
                <a:spcPts val="0"/>
              </a:spcBef>
              <a:spcAft>
                <a:spcPct val="0"/>
              </a:spcAft>
              <a:buClrTx/>
              <a:buSzPct val="80000"/>
              <a:buFontTx/>
              <a:buNone/>
              <a:tabLst/>
              <a:defRPr/>
            </a:pPr>
            <a:endParaRPr kumimoji="0" lang="zh-CN" altLang="en-US" sz="2800" b="1"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20000"/>
              </a:lnSpc>
              <a:spcBef>
                <a:spcPts val="0"/>
              </a:spcBef>
              <a:spcAft>
                <a:spcPts val="0"/>
              </a:spcAft>
              <a:buClrTx/>
              <a:buSzPct val="80000"/>
              <a:buFontTx/>
              <a:buNone/>
              <a:tabLst/>
              <a:defRPr/>
            </a:pPr>
            <a:endParaRPr kumimoji="0" lang="en-US" altLang="zh-CN" sz="2000" b="0"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20000"/>
              </a:lnSpc>
              <a:spcBef>
                <a:spcPts val="0"/>
              </a:spcBef>
              <a:spcAft>
                <a:spcPts val="0"/>
              </a:spcAft>
              <a:buClrTx/>
              <a:buSzPct val="80000"/>
              <a:buFontTx/>
              <a:buNone/>
              <a:tabLst/>
              <a:defRPr/>
            </a:pPr>
            <a:endParaRPr kumimoji="0" lang="en-US" altLang="zh-CN" sz="2000" b="0"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20000"/>
              </a:lnSpc>
              <a:spcBef>
                <a:spcPts val="0"/>
              </a:spcBef>
              <a:spcAft>
                <a:spcPts val="0"/>
              </a:spcAft>
              <a:buClrTx/>
              <a:buSzPct val="80000"/>
              <a:buFontTx/>
              <a:buNone/>
              <a:tabLst/>
              <a:defRPr/>
            </a:pPr>
            <a:endParaRPr kumimoji="0" lang="en-US" altLang="zh-CN" sz="1800" b="0" i="0" u="none" strike="noStrike" kern="1200" cap="none" spc="0" normalizeH="0" baseline="0" noProof="0" dirty="0">
              <a:ln>
                <a:noFill/>
              </a:ln>
              <a:solidFill>
                <a:srgbClr val="002060"/>
              </a:solidFill>
              <a:effectLst/>
              <a:uLnTx/>
              <a:uFillTx/>
              <a:latin typeface="微软雅黑"/>
              <a:ea typeface="微软雅黑"/>
              <a:cs typeface="微软雅黑" charset="0"/>
            </a:endParaRPr>
          </a:p>
        </p:txBody>
      </p:sp>
      <p:sp>
        <p:nvSpPr>
          <p:cNvPr id="54" name="矩形 53"/>
          <p:cNvSpPr/>
          <p:nvPr/>
        </p:nvSpPr>
        <p:spPr>
          <a:xfrm flipV="1">
            <a:off x="792000" y="3614404"/>
            <a:ext cx="7560000" cy="45719"/>
          </a:xfrm>
          <a:prstGeom prst="rect">
            <a:avLst/>
          </a:prstGeom>
          <a:gradFill flip="none" rotWithShape="1">
            <a:gsLst>
              <a:gs pos="0">
                <a:schemeClr val="accent1">
                  <a:tint val="66000"/>
                  <a:satMod val="160000"/>
                  <a:lumMod val="0"/>
                  <a:lumOff val="100000"/>
                  <a:alpha val="0"/>
                </a:schemeClr>
              </a:gs>
              <a:gs pos="50000">
                <a:schemeClr val="accent1"/>
              </a:gs>
              <a:gs pos="100000">
                <a:schemeClr val="accent1">
                  <a:tint val="23500"/>
                  <a:satMod val="160000"/>
                  <a:lumMod val="0"/>
                  <a:lumOff val="100000"/>
                  <a:alpha val="0"/>
                </a:schemeClr>
              </a:gs>
            </a:gsLst>
            <a:lin ang="10800000" scaled="1"/>
            <a:tileRect/>
          </a:gradFill>
        </p:spPr>
        <p:txBody>
          <a:bodyPr wrap="square" lIns="0" rtlCol="0" anchor="ctr">
            <a:no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0" lang="zh-CN" altLang="en-US" sz="2400" b="1" i="0" u="none" strike="noStrike" kern="1200" cap="none" spc="0" normalizeH="0" baseline="0" noProof="0" dirty="0">
              <a:ln>
                <a:noFill/>
              </a:ln>
              <a:solidFill>
                <a:srgbClr val="FF0000"/>
              </a:solidFill>
              <a:effectLst/>
              <a:uLnTx/>
              <a:uFillTx/>
              <a:latin typeface="微软雅黑" pitchFamily="34" charset="-122"/>
              <a:ea typeface="微软雅黑" pitchFamily="34" charset="-122"/>
            </a:endParaRPr>
          </a:p>
        </p:txBody>
      </p:sp>
      <p:sp>
        <p:nvSpPr>
          <p:cNvPr id="2" name="Rectangle 1">
            <a:extLst>
              <a:ext uri="{FF2B5EF4-FFF2-40B4-BE49-F238E27FC236}">
                <a16:creationId xmlns:a16="http://schemas.microsoft.com/office/drawing/2014/main" id="{C2515BE6-09AD-694B-8839-0C2DC98FAD34}"/>
              </a:ext>
            </a:extLst>
          </p:cNvPr>
          <p:cNvSpPr/>
          <p:nvPr/>
        </p:nvSpPr>
        <p:spPr>
          <a:xfrm>
            <a:off x="307818" y="5474698"/>
            <a:ext cx="8627953" cy="784830"/>
          </a:xfrm>
          <a:prstGeom prst="rect">
            <a:avLst/>
          </a:prstGeom>
        </p:spPr>
        <p:txBody>
          <a:bodyPr wrap="square">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微软雅黑"/>
                <a:ea typeface="微软雅黑"/>
              </a:rPr>
              <a:t>邮箱</a:t>
            </a:r>
            <a:r>
              <a:rPr kumimoji="0" lang="en-CN" sz="1800" b="0" i="0" u="none" strike="noStrike" kern="1200" cap="none" spc="0" normalizeH="0" baseline="0" noProof="0" dirty="0">
                <a:ln>
                  <a:noFill/>
                </a:ln>
                <a:solidFill>
                  <a:prstClr val="black"/>
                </a:solidFill>
                <a:effectLst/>
                <a:uLnTx/>
                <a:uFillTx/>
                <a:latin typeface="微软雅黑"/>
                <a:ea typeface="微软雅黑"/>
              </a:rPr>
              <a:t>: xinluo_xin@ynu.edu.cn</a:t>
            </a:r>
          </a:p>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CN" sz="1800" b="0" i="0" u="none" strike="noStrike" kern="1200" cap="none" spc="0" normalizeH="0" baseline="0" noProof="0" dirty="0">
                <a:ln>
                  <a:noFill/>
                </a:ln>
                <a:solidFill>
                  <a:prstClr val="black"/>
                </a:solidFill>
                <a:effectLst/>
                <a:uLnTx/>
                <a:uFillTx/>
                <a:latin typeface="微软雅黑"/>
                <a:ea typeface="微软雅黑"/>
              </a:rPr>
              <a:t>地址</a:t>
            </a:r>
            <a:r>
              <a:rPr kumimoji="0" lang="zh-CN" altLang="en-US" sz="1800" b="0" i="0" u="none" strike="noStrike" kern="1200" cap="none" spc="0" normalizeH="0" baseline="0" noProof="0" dirty="0">
                <a:ln>
                  <a:noFill/>
                </a:ln>
                <a:solidFill>
                  <a:prstClr val="black"/>
                </a:solidFill>
                <a:effectLst/>
                <a:uLnTx/>
                <a:uFillTx/>
                <a:latin typeface="微软雅黑"/>
                <a:ea typeface="微软雅黑"/>
              </a:rPr>
              <a:t>：地球科学学院</a:t>
            </a:r>
            <a:r>
              <a:rPr kumimoji="0" lang="en-US" altLang="zh-CN" sz="1800" b="0" i="0" u="none" strike="noStrike" kern="1200" cap="none" spc="0" normalizeH="0" baseline="0" noProof="0" dirty="0">
                <a:ln>
                  <a:noFill/>
                </a:ln>
                <a:solidFill>
                  <a:prstClr val="black"/>
                </a:solidFill>
                <a:effectLst/>
                <a:uLnTx/>
                <a:uFillTx/>
                <a:latin typeface="微软雅黑"/>
                <a:ea typeface="微软雅黑"/>
              </a:rPr>
              <a:t>1327</a:t>
            </a:r>
            <a:r>
              <a:rPr kumimoji="0" lang="zh-CN" altLang="en-US" sz="1800" b="0" i="0" u="none" strike="noStrike" kern="1200" cap="none" spc="0" normalizeH="0" baseline="0" noProof="0" dirty="0">
                <a:ln>
                  <a:noFill/>
                </a:ln>
                <a:solidFill>
                  <a:prstClr val="black"/>
                </a:solidFill>
                <a:effectLst/>
                <a:uLnTx/>
                <a:uFillTx/>
                <a:latin typeface="微软雅黑"/>
                <a:ea typeface="微软雅黑"/>
              </a:rPr>
              <a:t>办公室</a:t>
            </a:r>
            <a:endParaRPr kumimoji="0" lang="en-CN" sz="1800" b="0" i="0" u="none" strike="noStrike" kern="1200" cap="none" spc="0" normalizeH="0" baseline="0" noProof="0" dirty="0">
              <a:ln>
                <a:noFill/>
              </a:ln>
              <a:solidFill>
                <a:prstClr val="black"/>
              </a:solidFill>
              <a:effectLst/>
              <a:uLnTx/>
              <a:uFillTx/>
              <a:latin typeface="微软雅黑"/>
              <a:ea typeface="微软雅黑"/>
            </a:endParaRPr>
          </a:p>
        </p:txBody>
      </p:sp>
      <p:pic>
        <p:nvPicPr>
          <p:cNvPr id="4" name="Picture 3">
            <a:extLst>
              <a:ext uri="{FF2B5EF4-FFF2-40B4-BE49-F238E27FC236}">
                <a16:creationId xmlns:a16="http://schemas.microsoft.com/office/drawing/2014/main" id="{C5A20417-E7CA-C285-EB98-9BD26873E83E}"/>
              </a:ext>
            </a:extLst>
          </p:cNvPr>
          <p:cNvPicPr>
            <a:picLocks noChangeAspect="1"/>
          </p:cNvPicPr>
          <p:nvPr/>
        </p:nvPicPr>
        <p:blipFill>
          <a:blip r:embed="rId3"/>
          <a:stretch>
            <a:fillRect/>
          </a:stretch>
        </p:blipFill>
        <p:spPr>
          <a:xfrm>
            <a:off x="319693" y="243144"/>
            <a:ext cx="2866773" cy="1012641"/>
          </a:xfrm>
          <a:prstGeom prst="rect">
            <a:avLst/>
          </a:prstGeom>
        </p:spPr>
      </p:pic>
      <p:pic>
        <p:nvPicPr>
          <p:cNvPr id="9" name="Picture 8">
            <a:extLst>
              <a:ext uri="{FF2B5EF4-FFF2-40B4-BE49-F238E27FC236}">
                <a16:creationId xmlns:a16="http://schemas.microsoft.com/office/drawing/2014/main" id="{D79EB157-7CF0-C636-5797-94C0A73AF8D4}"/>
              </a:ext>
            </a:extLst>
          </p:cNvPr>
          <p:cNvPicPr>
            <a:picLocks noChangeAspect="1"/>
          </p:cNvPicPr>
          <p:nvPr/>
        </p:nvPicPr>
        <p:blipFill>
          <a:blip r:embed="rId4"/>
          <a:stretch>
            <a:fillRect/>
          </a:stretch>
        </p:blipFill>
        <p:spPr>
          <a:xfrm>
            <a:off x="6162261" y="6259528"/>
            <a:ext cx="2996979" cy="622992"/>
          </a:xfrm>
          <a:prstGeom prst="rect">
            <a:avLst/>
          </a:prstGeom>
        </p:spPr>
      </p:pic>
      <p:sp>
        <p:nvSpPr>
          <p:cNvPr id="3" name="TextBox 2">
            <a:extLst>
              <a:ext uri="{FF2B5EF4-FFF2-40B4-BE49-F238E27FC236}">
                <a16:creationId xmlns:a16="http://schemas.microsoft.com/office/drawing/2014/main" id="{E375549C-74EF-2C8F-6432-2C52B803FB1B}"/>
              </a:ext>
            </a:extLst>
          </p:cNvPr>
          <p:cNvSpPr txBox="1"/>
          <p:nvPr/>
        </p:nvSpPr>
        <p:spPr>
          <a:xfrm>
            <a:off x="4867271" y="261082"/>
            <a:ext cx="4339650" cy="369332"/>
          </a:xfrm>
          <a:prstGeom prst="rect">
            <a:avLst/>
          </a:prstGeom>
          <a:noFill/>
        </p:spPr>
        <p:txBody>
          <a:bodyPr wrap="none" rtlCol="0">
            <a:spAutoFit/>
          </a:bodyPr>
          <a:lstStyle/>
          <a:p>
            <a:r>
              <a:rPr lang="en-CN" sz="1800" b="1" dirty="0">
                <a:solidFill>
                  <a:schemeClr val="bg2"/>
                </a:solidFill>
                <a:latin typeface="+mn-ea"/>
                <a:ea typeface="+mn-ea"/>
              </a:rPr>
              <a:t>云南大学</a:t>
            </a:r>
            <a:r>
              <a:rPr lang="en-US" altLang="zh-CN" sz="1800" b="1" dirty="0">
                <a:solidFill>
                  <a:schemeClr val="bg2"/>
                </a:solidFill>
                <a:latin typeface="+mn-ea"/>
                <a:ea typeface="+mn-ea"/>
              </a:rPr>
              <a:t>《</a:t>
            </a:r>
            <a:r>
              <a:rPr lang="en-CN" sz="1800" b="1" dirty="0">
                <a:solidFill>
                  <a:schemeClr val="bg2"/>
                </a:solidFill>
                <a:latin typeface="+mn-ea"/>
                <a:ea typeface="+mn-ea"/>
              </a:rPr>
              <a:t> 空间数据处理 </a:t>
            </a:r>
            <a:r>
              <a:rPr lang="en-US" altLang="zh-CN" sz="1800" b="1" dirty="0">
                <a:solidFill>
                  <a:schemeClr val="bg2"/>
                </a:solidFill>
                <a:latin typeface="+mn-ea"/>
                <a:ea typeface="+mn-ea"/>
              </a:rPr>
              <a:t>》</a:t>
            </a:r>
            <a:r>
              <a:rPr lang="en-CN" sz="1800" b="1" dirty="0">
                <a:solidFill>
                  <a:schemeClr val="bg2"/>
                </a:solidFill>
                <a:latin typeface="+mn-ea"/>
                <a:ea typeface="+mn-ea"/>
              </a:rPr>
              <a:t>课程第</a:t>
            </a:r>
            <a:r>
              <a:rPr lang="zh-CN" altLang="en-US" sz="1800" b="1" dirty="0">
                <a:solidFill>
                  <a:schemeClr val="bg2"/>
                </a:solidFill>
                <a:latin typeface="+mn-ea"/>
                <a:ea typeface="+mn-ea"/>
              </a:rPr>
              <a:t>三</a:t>
            </a:r>
            <a:r>
              <a:rPr lang="en-CN" sz="1800" b="1" dirty="0">
                <a:solidFill>
                  <a:schemeClr val="bg2"/>
                </a:solidFill>
                <a:latin typeface="+mn-ea"/>
                <a:ea typeface="+mn-ea"/>
              </a:rPr>
              <a:t>章</a:t>
            </a:r>
          </a:p>
        </p:txBody>
      </p:sp>
    </p:spTree>
    <p:extLst>
      <p:ext uri="{BB962C8B-B14F-4D97-AF65-F5344CB8AC3E}">
        <p14:creationId xmlns:p14="http://schemas.microsoft.com/office/powerpoint/2010/main" val="165860717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二、栅格数据与矢量数据转换</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927220"/>
            <a:ext cx="8508670" cy="3754874"/>
          </a:xfrm>
          <a:prstGeom prst="rect">
            <a:avLst/>
          </a:prstGeom>
          <a:noFill/>
        </p:spPr>
        <p:txBody>
          <a:bodyPr wrap="square" rtlCol="0">
            <a:spAutoFit/>
          </a:bodyPr>
          <a:lstStyle/>
          <a:p>
            <a:pPr algn="just"/>
            <a:r>
              <a:rPr lang="en-US" altLang="zh-CN" sz="2800" b="1" dirty="0">
                <a:solidFill>
                  <a:srgbClr val="333333"/>
                </a:solidFill>
                <a:latin typeface="+mn-ea"/>
                <a:ea typeface="+mn-ea"/>
              </a:rPr>
              <a:t>3. </a:t>
            </a:r>
            <a:r>
              <a:rPr lang="zh-CN" altLang="en-US" sz="2800" b="1" dirty="0">
                <a:solidFill>
                  <a:srgbClr val="333333"/>
                </a:solidFill>
                <a:latin typeface="+mn-ea"/>
                <a:ea typeface="+mn-ea"/>
              </a:rPr>
              <a:t>矢量数据转栅格数据（</a:t>
            </a:r>
            <a:r>
              <a:rPr lang="en-US" altLang="zh-CN" sz="2800" b="1" dirty="0">
                <a:solidFill>
                  <a:srgbClr val="333333"/>
                </a:solidFill>
                <a:latin typeface="+mn-ea"/>
                <a:ea typeface="+mn-ea"/>
              </a:rPr>
              <a:t>python</a:t>
            </a:r>
            <a:r>
              <a:rPr lang="zh-CN" altLang="en-US" sz="2800" b="1" dirty="0">
                <a:solidFill>
                  <a:srgbClr val="333333"/>
                </a:solidFill>
                <a:latin typeface="+mn-ea"/>
                <a:ea typeface="+mn-ea"/>
              </a:rPr>
              <a:t>）</a:t>
            </a:r>
            <a:endParaRPr lang="en-US" altLang="zh-CN" sz="2800" b="1" dirty="0">
              <a:solidFill>
                <a:srgbClr val="333333"/>
              </a:solidFill>
              <a:latin typeface="+mn-ea"/>
              <a:ea typeface="+mn-ea"/>
            </a:endParaRPr>
          </a:p>
          <a:p>
            <a:pPr algn="just"/>
            <a:r>
              <a:rPr lang="en-US" altLang="zh-CN" sz="2800" b="1" dirty="0" err="1">
                <a:solidFill>
                  <a:srgbClr val="333333"/>
                </a:solidFill>
                <a:latin typeface="+mn-ea"/>
                <a:ea typeface="+mn-ea"/>
              </a:rPr>
              <a:t>Rasterio</a:t>
            </a:r>
            <a:r>
              <a:rPr lang="en-US" altLang="zh-CN" sz="2800" b="1" dirty="0">
                <a:solidFill>
                  <a:srgbClr val="333333"/>
                </a:solidFill>
                <a:latin typeface="+mn-ea"/>
                <a:ea typeface="+mn-ea"/>
              </a:rPr>
              <a:t>: </a:t>
            </a:r>
          </a:p>
          <a:p>
            <a:pPr algn="just"/>
            <a:r>
              <a:rPr lang="en-US" sz="2800" dirty="0" err="1">
                <a:solidFill>
                  <a:srgbClr val="333333"/>
                </a:solidFill>
                <a:latin typeface="+mn-ea"/>
                <a:ea typeface="+mn-ea"/>
              </a:rPr>
              <a:t>rasterio.features.rasterize</a:t>
            </a:r>
            <a:r>
              <a:rPr lang="en-US" sz="2800" dirty="0">
                <a:solidFill>
                  <a:srgbClr val="333333"/>
                </a:solidFill>
                <a:latin typeface="+mn-ea"/>
                <a:ea typeface="+mn-ea"/>
              </a:rPr>
              <a:t>()</a:t>
            </a:r>
            <a:endParaRPr lang="en-US" altLang="zh-CN" sz="2800" dirty="0">
              <a:solidFill>
                <a:srgbClr val="333333"/>
              </a:solidFill>
              <a:latin typeface="+mn-ea"/>
              <a:ea typeface="+mn-ea"/>
            </a:endParaRPr>
          </a:p>
          <a:p>
            <a:pPr algn="just"/>
            <a:endParaRPr lang="en-US" altLang="zh-CN" sz="2800" b="1" dirty="0">
              <a:solidFill>
                <a:srgbClr val="333333"/>
              </a:solidFill>
              <a:latin typeface="+mn-ea"/>
              <a:ea typeface="+mn-ea"/>
            </a:endParaRPr>
          </a:p>
          <a:p>
            <a:pPr algn="just"/>
            <a:endParaRPr lang="en-US" altLang="zh-CN" sz="2800" b="1" dirty="0">
              <a:solidFill>
                <a:srgbClr val="333333"/>
              </a:solidFill>
              <a:latin typeface="+mn-ea"/>
              <a:ea typeface="+mn-ea"/>
            </a:endParaRPr>
          </a:p>
          <a:p>
            <a:pPr algn="just"/>
            <a:endParaRPr lang="en-US" altLang="zh-CN" sz="2800" b="1" dirty="0">
              <a:solidFill>
                <a:srgbClr val="333333"/>
              </a:solidFill>
              <a:latin typeface="+mn-ea"/>
              <a:ea typeface="+mn-ea"/>
            </a:endParaRPr>
          </a:p>
        </p:txBody>
      </p:sp>
    </p:spTree>
    <p:extLst>
      <p:ext uri="{BB962C8B-B14F-4D97-AF65-F5344CB8AC3E}">
        <p14:creationId xmlns:p14="http://schemas.microsoft.com/office/powerpoint/2010/main" val="137900311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一、遥感影像基本处理</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marL="514350" indent="-514350" algn="just">
              <a:lnSpc>
                <a:spcPct val="150000"/>
              </a:lnSpc>
              <a:buAutoNum type="arabicPeriod"/>
            </a:pPr>
            <a:r>
              <a:rPr lang="zh-CN" altLang="en-US" sz="2800" b="1" dirty="0">
                <a:solidFill>
                  <a:srgbClr val="333333"/>
                </a:solidFill>
                <a:latin typeface="+mn-ea"/>
                <a:ea typeface="+mn-ea"/>
              </a:rPr>
              <a:t>遥感影像重采样</a:t>
            </a:r>
            <a:endParaRPr lang="en-US" altLang="zh-CN" sz="2800" b="1" dirty="0">
              <a:solidFill>
                <a:srgbClr val="333333"/>
              </a:solidFill>
              <a:latin typeface="+mn-ea"/>
              <a:ea typeface="+mn-ea"/>
            </a:endParaRPr>
          </a:p>
        </p:txBody>
      </p:sp>
    </p:spTree>
    <p:extLst>
      <p:ext uri="{BB962C8B-B14F-4D97-AF65-F5344CB8AC3E}">
        <p14:creationId xmlns:p14="http://schemas.microsoft.com/office/powerpoint/2010/main" val="317908325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一、遥感影像基本处理</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marL="514350" indent="-514350" algn="just">
              <a:lnSpc>
                <a:spcPct val="150000"/>
              </a:lnSpc>
              <a:buAutoNum type="arabicPeriod"/>
            </a:pPr>
            <a:r>
              <a:rPr lang="zh-CN" altLang="en-US" sz="2800" b="1" dirty="0">
                <a:solidFill>
                  <a:srgbClr val="333333"/>
                </a:solidFill>
                <a:latin typeface="+mn-ea"/>
                <a:ea typeface="+mn-ea"/>
              </a:rPr>
              <a:t>遥感影像重采样</a:t>
            </a:r>
            <a:endParaRPr lang="en-US" altLang="zh-CN" sz="2800" b="1" dirty="0">
              <a:solidFill>
                <a:srgbClr val="333333"/>
              </a:solidFill>
              <a:latin typeface="+mn-ea"/>
              <a:ea typeface="+mn-ea"/>
            </a:endParaRPr>
          </a:p>
        </p:txBody>
      </p:sp>
    </p:spTree>
    <p:extLst>
      <p:ext uri="{BB962C8B-B14F-4D97-AF65-F5344CB8AC3E}">
        <p14:creationId xmlns:p14="http://schemas.microsoft.com/office/powerpoint/2010/main" val="428726891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一、遥感影像基本处理</a:t>
            </a:r>
            <a:endParaRPr lang="zh-CN" altLang="en-US" dirty="0">
              <a:latin typeface="Microsoft YaHei" panose="020B0503020204020204" pitchFamily="34" charset="-122"/>
              <a:ea typeface="Microsoft YaHei" panose="020B0503020204020204" pitchFamily="34" charset="-122"/>
            </a:endParaRP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marL="514350" indent="-514350" algn="just">
              <a:lnSpc>
                <a:spcPct val="150000"/>
              </a:lnSpc>
              <a:buAutoNum type="arabicPeriod"/>
            </a:pPr>
            <a:r>
              <a:rPr lang="zh-CN" altLang="en-US" sz="2800" b="1" dirty="0">
                <a:solidFill>
                  <a:srgbClr val="333333"/>
                </a:solidFill>
                <a:latin typeface="Microsoft YaHei" panose="020B0503020204020204" pitchFamily="34" charset="-122"/>
                <a:ea typeface="Microsoft YaHei" panose="020B0503020204020204" pitchFamily="34" charset="-122"/>
              </a:rPr>
              <a:t>遥感影像重采样</a:t>
            </a:r>
            <a:r>
              <a:rPr lang="en-US" altLang="zh-CN" sz="2800" b="1" dirty="0">
                <a:solidFill>
                  <a:srgbClr val="333333"/>
                </a:solidFill>
                <a:latin typeface="Microsoft YaHei" panose="020B0503020204020204" pitchFamily="34" charset="-122"/>
                <a:ea typeface="Microsoft YaHei" panose="020B0503020204020204" pitchFamily="34" charset="-122"/>
              </a:rPr>
              <a:t>-QGIS</a:t>
            </a:r>
          </a:p>
        </p:txBody>
      </p:sp>
      <p:pic>
        <p:nvPicPr>
          <p:cNvPr id="7" name="Picture 6" descr="A screenshot of a computer&#10;&#10;Description automatically generated">
            <a:extLst>
              <a:ext uri="{FF2B5EF4-FFF2-40B4-BE49-F238E27FC236}">
                <a16:creationId xmlns:a16="http://schemas.microsoft.com/office/drawing/2014/main" id="{CC8913A4-C128-1012-732D-BB024DF67BC9}"/>
              </a:ext>
            </a:extLst>
          </p:cNvPr>
          <p:cNvPicPr>
            <a:picLocks noChangeAspect="1"/>
          </p:cNvPicPr>
          <p:nvPr/>
        </p:nvPicPr>
        <p:blipFill rotWithShape="1">
          <a:blip r:embed="rId3"/>
          <a:srcRect l="2884" r="4123"/>
          <a:stretch/>
        </p:blipFill>
        <p:spPr>
          <a:xfrm>
            <a:off x="3098800" y="2151710"/>
            <a:ext cx="5999534" cy="4501960"/>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BE946BC4-799D-36D0-54BE-C4C36AB5C6B8}"/>
              </a:ext>
            </a:extLst>
          </p:cNvPr>
          <p:cNvPicPr>
            <a:picLocks noChangeAspect="1"/>
          </p:cNvPicPr>
          <p:nvPr/>
        </p:nvPicPr>
        <p:blipFill>
          <a:blip r:embed="rId4"/>
          <a:stretch>
            <a:fillRect/>
          </a:stretch>
        </p:blipFill>
        <p:spPr>
          <a:xfrm>
            <a:off x="104151" y="2151710"/>
            <a:ext cx="2918449" cy="4501960"/>
          </a:xfrm>
          <a:prstGeom prst="rect">
            <a:avLst/>
          </a:prstGeom>
        </p:spPr>
      </p:pic>
      <p:sp>
        <p:nvSpPr>
          <p:cNvPr id="11" name="TextBox 10">
            <a:extLst>
              <a:ext uri="{FF2B5EF4-FFF2-40B4-BE49-F238E27FC236}">
                <a16:creationId xmlns:a16="http://schemas.microsoft.com/office/drawing/2014/main" id="{9DCDC006-9BA8-2DA8-F503-9A20CF1B8D23}"/>
              </a:ext>
            </a:extLst>
          </p:cNvPr>
          <p:cNvSpPr txBox="1"/>
          <p:nvPr/>
        </p:nvSpPr>
        <p:spPr>
          <a:xfrm>
            <a:off x="466687" y="1599641"/>
            <a:ext cx="7426363" cy="461665"/>
          </a:xfrm>
          <a:prstGeom prst="rect">
            <a:avLst/>
          </a:prstGeom>
          <a:noFill/>
        </p:spPr>
        <p:txBody>
          <a:bodyPr wrap="square" rtlCol="0">
            <a:spAutoFit/>
          </a:bodyPr>
          <a:lstStyle/>
          <a:p>
            <a:pPr algn="just"/>
            <a:r>
              <a:rPr lang="en-CN" dirty="0">
                <a:solidFill>
                  <a:schemeClr val="bg2"/>
                </a:solidFill>
                <a:latin typeface="Microsoft YaHei" panose="020B0503020204020204" pitchFamily="34" charset="-122"/>
                <a:ea typeface="Microsoft YaHei" panose="020B0503020204020204" pitchFamily="34" charset="-122"/>
              </a:rPr>
              <a:t>Export/Save as…/</a:t>
            </a:r>
          </a:p>
        </p:txBody>
      </p:sp>
      <p:sp>
        <p:nvSpPr>
          <p:cNvPr id="14" name="Rounded Rectangle 13">
            <a:extLst>
              <a:ext uri="{FF2B5EF4-FFF2-40B4-BE49-F238E27FC236}">
                <a16:creationId xmlns:a16="http://schemas.microsoft.com/office/drawing/2014/main" id="{9EEA2AB4-FBA5-A1DD-F615-95486A9CAF58}"/>
              </a:ext>
            </a:extLst>
          </p:cNvPr>
          <p:cNvSpPr/>
          <p:nvPr/>
        </p:nvSpPr>
        <p:spPr>
          <a:xfrm>
            <a:off x="3048000" y="4832350"/>
            <a:ext cx="6045200" cy="800100"/>
          </a:xfrm>
          <a:prstGeom prst="roundRect">
            <a:avLst/>
          </a:prstGeom>
          <a:noFill/>
          <a:ln w="28575">
            <a:solidFill>
              <a:schemeClr val="accent2"/>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sp>
        <p:nvSpPr>
          <p:cNvPr id="16" name="Oval 15">
            <a:extLst>
              <a:ext uri="{FF2B5EF4-FFF2-40B4-BE49-F238E27FC236}">
                <a16:creationId xmlns:a16="http://schemas.microsoft.com/office/drawing/2014/main" id="{BCB4AF88-136A-C2FE-CA6F-335ADB11BBDF}"/>
              </a:ext>
            </a:extLst>
          </p:cNvPr>
          <p:cNvSpPr/>
          <p:nvPr/>
        </p:nvSpPr>
        <p:spPr>
          <a:xfrm>
            <a:off x="1160150" y="5740400"/>
            <a:ext cx="806450" cy="355600"/>
          </a:xfrm>
          <a:prstGeom prst="ellipse">
            <a:avLst/>
          </a:prstGeom>
          <a:noFill/>
          <a:ln>
            <a:solidFill>
              <a:schemeClr val="accent2"/>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319618927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icrosoft YaHei" panose="020B0503020204020204" pitchFamily="34" charset="-122"/>
                <a:ea typeface="Microsoft YaHei" panose="020B0503020204020204" pitchFamily="34" charset="-122"/>
              </a:rPr>
              <a:t>一、遥感影像重采样、裁剪及拼接</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marL="514350" indent="-514350" algn="just">
              <a:lnSpc>
                <a:spcPct val="150000"/>
              </a:lnSpc>
              <a:buAutoNum type="arabicPeriod"/>
            </a:pPr>
            <a:r>
              <a:rPr lang="zh-CN" altLang="en-US" sz="2800" b="1" dirty="0">
                <a:solidFill>
                  <a:srgbClr val="333333"/>
                </a:solidFill>
                <a:latin typeface="Microsoft YaHei" panose="020B0503020204020204" pitchFamily="34" charset="-122"/>
                <a:ea typeface="Microsoft YaHei" panose="020B0503020204020204" pitchFamily="34" charset="-122"/>
              </a:rPr>
              <a:t>遥感影像波段合并</a:t>
            </a:r>
            <a:r>
              <a:rPr lang="en-US" altLang="zh-CN" sz="2800" b="1" dirty="0">
                <a:solidFill>
                  <a:srgbClr val="333333"/>
                </a:solidFill>
                <a:latin typeface="Microsoft YaHei" panose="020B0503020204020204" pitchFamily="34" charset="-122"/>
                <a:ea typeface="Microsoft YaHei" panose="020B0503020204020204" pitchFamily="34" charset="-122"/>
              </a:rPr>
              <a:t>-QGIS</a:t>
            </a:r>
          </a:p>
        </p:txBody>
      </p:sp>
      <p:sp>
        <p:nvSpPr>
          <p:cNvPr id="11" name="TextBox 10">
            <a:extLst>
              <a:ext uri="{FF2B5EF4-FFF2-40B4-BE49-F238E27FC236}">
                <a16:creationId xmlns:a16="http://schemas.microsoft.com/office/drawing/2014/main" id="{9DCDC006-9BA8-2DA8-F503-9A20CF1B8D23}"/>
              </a:ext>
            </a:extLst>
          </p:cNvPr>
          <p:cNvSpPr txBox="1"/>
          <p:nvPr/>
        </p:nvSpPr>
        <p:spPr>
          <a:xfrm>
            <a:off x="466687" y="1599641"/>
            <a:ext cx="7426363" cy="461665"/>
          </a:xfrm>
          <a:prstGeom prst="rect">
            <a:avLst/>
          </a:prstGeom>
          <a:noFill/>
        </p:spPr>
        <p:txBody>
          <a:bodyPr wrap="square" rtlCol="0">
            <a:spAutoFit/>
          </a:bodyPr>
          <a:lstStyle/>
          <a:p>
            <a:pPr algn="just"/>
            <a:r>
              <a:rPr lang="en-CN">
                <a:solidFill>
                  <a:schemeClr val="bg2"/>
                </a:solidFill>
                <a:latin typeface="Microsoft YaHei" panose="020B0503020204020204" pitchFamily="34" charset="-122"/>
                <a:ea typeface="Microsoft YaHei" panose="020B0503020204020204" pitchFamily="34" charset="-122"/>
              </a:rPr>
              <a:t>合并</a:t>
            </a:r>
            <a:r>
              <a:rPr lang="zh-CN" altLang="en-US">
                <a:solidFill>
                  <a:schemeClr val="bg2"/>
                </a:solidFill>
                <a:latin typeface="Microsoft YaHei" panose="020B0503020204020204" pitchFamily="34" charset="-122"/>
                <a:ea typeface="Microsoft YaHei" panose="020B0503020204020204" pitchFamily="34" charset="-122"/>
              </a:rPr>
              <a:t>：</a:t>
            </a:r>
            <a:r>
              <a:rPr lang="en-US" altLang="zh-CN">
                <a:solidFill>
                  <a:schemeClr val="bg2"/>
                </a:solidFill>
                <a:latin typeface="Microsoft YaHei" panose="020B0503020204020204" pitchFamily="34" charset="-122"/>
                <a:ea typeface="Microsoft YaHei" panose="020B0503020204020204" pitchFamily="34" charset="-122"/>
              </a:rPr>
              <a:t>GDAL/merge/Input layers</a:t>
            </a:r>
            <a:endParaRPr lang="en-CN" dirty="0">
              <a:solidFill>
                <a:schemeClr val="bg2"/>
              </a:solidFill>
              <a:latin typeface="Microsoft YaHei" panose="020B0503020204020204" pitchFamily="34" charset="-122"/>
              <a:ea typeface="Microsoft YaHei" panose="020B0503020204020204" pitchFamily="34" charset="-122"/>
            </a:endParaRPr>
          </a:p>
        </p:txBody>
      </p:sp>
      <p:pic>
        <p:nvPicPr>
          <p:cNvPr id="9" name="Picture 8" descr="A screenshot of a computer&#10;&#10;Description automatically generated">
            <a:extLst>
              <a:ext uri="{FF2B5EF4-FFF2-40B4-BE49-F238E27FC236}">
                <a16:creationId xmlns:a16="http://schemas.microsoft.com/office/drawing/2014/main" id="{A5991604-BE71-F71B-88E7-1276709E6471}"/>
              </a:ext>
            </a:extLst>
          </p:cNvPr>
          <p:cNvPicPr>
            <a:picLocks noChangeAspect="1"/>
          </p:cNvPicPr>
          <p:nvPr/>
        </p:nvPicPr>
        <p:blipFill>
          <a:blip r:embed="rId3"/>
          <a:stretch>
            <a:fillRect/>
          </a:stretch>
        </p:blipFill>
        <p:spPr>
          <a:xfrm>
            <a:off x="3294420" y="2784363"/>
            <a:ext cx="5718951" cy="2965382"/>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60249847-9643-86DA-BE09-EB789ECBE0EB}"/>
              </a:ext>
            </a:extLst>
          </p:cNvPr>
          <p:cNvPicPr>
            <a:picLocks noChangeAspect="1"/>
          </p:cNvPicPr>
          <p:nvPr/>
        </p:nvPicPr>
        <p:blipFill>
          <a:blip r:embed="rId4"/>
          <a:stretch>
            <a:fillRect/>
          </a:stretch>
        </p:blipFill>
        <p:spPr>
          <a:xfrm>
            <a:off x="567984" y="2151710"/>
            <a:ext cx="2644448" cy="4423440"/>
          </a:xfrm>
          <a:prstGeom prst="rect">
            <a:avLst/>
          </a:prstGeom>
        </p:spPr>
      </p:pic>
      <p:sp>
        <p:nvSpPr>
          <p:cNvPr id="13" name="Oval 12">
            <a:extLst>
              <a:ext uri="{FF2B5EF4-FFF2-40B4-BE49-F238E27FC236}">
                <a16:creationId xmlns:a16="http://schemas.microsoft.com/office/drawing/2014/main" id="{61E6BB8E-86B0-3E06-9802-82FF87912917}"/>
              </a:ext>
            </a:extLst>
          </p:cNvPr>
          <p:cNvSpPr/>
          <p:nvPr/>
        </p:nvSpPr>
        <p:spPr>
          <a:xfrm>
            <a:off x="3212432" y="3496235"/>
            <a:ext cx="1828294" cy="345782"/>
          </a:xfrm>
          <a:prstGeom prst="ellipse">
            <a:avLst/>
          </a:prstGeom>
          <a:noFill/>
          <a:ln w="28575">
            <a:solidFill>
              <a:schemeClr val="accent2"/>
            </a:solidFill>
          </a:ln>
        </p:spPr>
        <p:txBody>
          <a:bodyPr wrap="square" lIns="0" rtlCol="0" anchor="ctr">
            <a:noAutofit/>
          </a:bodyPr>
          <a:lstStyle/>
          <a:p>
            <a:pPr algn="l"/>
            <a:endParaRPr lang="en-CN" b="1">
              <a:solidFill>
                <a:srgbClr val="FF0000"/>
              </a:solidFill>
              <a:latin typeface="微软雅黑" pitchFamily="34" charset="-122"/>
              <a:ea typeface="微软雅黑" pitchFamily="34" charset="-122"/>
            </a:endParaRPr>
          </a:p>
        </p:txBody>
      </p:sp>
      <p:sp>
        <p:nvSpPr>
          <p:cNvPr id="14" name="TextBox 13">
            <a:extLst>
              <a:ext uri="{FF2B5EF4-FFF2-40B4-BE49-F238E27FC236}">
                <a16:creationId xmlns:a16="http://schemas.microsoft.com/office/drawing/2014/main" id="{A35721B3-B218-7E8E-F646-4C33BA37912C}"/>
              </a:ext>
            </a:extLst>
          </p:cNvPr>
          <p:cNvSpPr txBox="1"/>
          <p:nvPr/>
        </p:nvSpPr>
        <p:spPr>
          <a:xfrm>
            <a:off x="5040726" y="3405831"/>
            <a:ext cx="877163" cy="369332"/>
          </a:xfrm>
          <a:prstGeom prst="rect">
            <a:avLst/>
          </a:prstGeom>
          <a:noFill/>
        </p:spPr>
        <p:txBody>
          <a:bodyPr wrap="none" rtlCol="0">
            <a:spAutoFit/>
          </a:bodyPr>
          <a:lstStyle/>
          <a:p>
            <a:r>
              <a:rPr lang="en-CN" sz="1800">
                <a:solidFill>
                  <a:schemeClr val="accent2"/>
                </a:solidFill>
                <a:latin typeface="+mj-ea"/>
                <a:ea typeface="+mj-ea"/>
              </a:rPr>
              <a:t>需勾选</a:t>
            </a:r>
          </a:p>
        </p:txBody>
      </p:sp>
    </p:spTree>
    <p:extLst>
      <p:ext uri="{BB962C8B-B14F-4D97-AF65-F5344CB8AC3E}">
        <p14:creationId xmlns:p14="http://schemas.microsoft.com/office/powerpoint/2010/main" val="190906456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icrosoft YaHei" panose="020B0503020204020204" pitchFamily="34" charset="-122"/>
                <a:ea typeface="Microsoft YaHei" panose="020B0503020204020204" pitchFamily="34" charset="-122"/>
              </a:rPr>
              <a:t>一、遥感影像重采样、裁剪及拼接</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marL="514350" indent="-514350" algn="just">
              <a:lnSpc>
                <a:spcPct val="150000"/>
              </a:lnSpc>
              <a:buAutoNum type="arabicPeriod"/>
            </a:pPr>
            <a:r>
              <a:rPr lang="zh-CN" altLang="en-US" sz="2800" b="1" dirty="0">
                <a:solidFill>
                  <a:srgbClr val="333333"/>
                </a:solidFill>
                <a:latin typeface="Microsoft YaHei" panose="020B0503020204020204" pitchFamily="34" charset="-122"/>
                <a:ea typeface="Microsoft YaHei" panose="020B0503020204020204" pitchFamily="34" charset="-122"/>
              </a:rPr>
              <a:t>遥感影像裁剪</a:t>
            </a:r>
            <a:r>
              <a:rPr lang="en-US" altLang="zh-CN" sz="2800" b="1" dirty="0">
                <a:solidFill>
                  <a:srgbClr val="333333"/>
                </a:solidFill>
                <a:latin typeface="Microsoft YaHei" panose="020B0503020204020204" pitchFamily="34" charset="-122"/>
                <a:ea typeface="Microsoft YaHei" panose="020B0503020204020204" pitchFamily="34" charset="-122"/>
              </a:rPr>
              <a:t>-QGIS</a:t>
            </a:r>
          </a:p>
        </p:txBody>
      </p:sp>
      <p:sp>
        <p:nvSpPr>
          <p:cNvPr id="11" name="TextBox 10">
            <a:extLst>
              <a:ext uri="{FF2B5EF4-FFF2-40B4-BE49-F238E27FC236}">
                <a16:creationId xmlns:a16="http://schemas.microsoft.com/office/drawing/2014/main" id="{9DCDC006-9BA8-2DA8-F503-9A20CF1B8D23}"/>
              </a:ext>
            </a:extLst>
          </p:cNvPr>
          <p:cNvSpPr txBox="1"/>
          <p:nvPr/>
        </p:nvSpPr>
        <p:spPr>
          <a:xfrm>
            <a:off x="466687" y="1599641"/>
            <a:ext cx="8100370" cy="1015663"/>
          </a:xfrm>
          <a:prstGeom prst="rect">
            <a:avLst/>
          </a:prstGeom>
          <a:noFill/>
        </p:spPr>
        <p:txBody>
          <a:bodyPr wrap="square" rtlCol="0">
            <a:spAutoFit/>
          </a:bodyPr>
          <a:lstStyle/>
          <a:p>
            <a:pPr algn="just"/>
            <a:r>
              <a:rPr lang="en-US" altLang="zh-CN" dirty="0">
                <a:solidFill>
                  <a:schemeClr val="bg2"/>
                </a:solidFill>
                <a:latin typeface="Microsoft YaHei" panose="020B0503020204020204" pitchFamily="34" charset="-122"/>
                <a:ea typeface="Microsoft YaHei" panose="020B0503020204020204" pitchFamily="34" charset="-122"/>
              </a:rPr>
              <a:t>GDAL/Raster extraction/Clip raster by mask layer</a:t>
            </a:r>
          </a:p>
          <a:p>
            <a:pPr algn="just"/>
            <a:r>
              <a:rPr lang="en-US" altLang="zh-CN" dirty="0">
                <a:solidFill>
                  <a:schemeClr val="bg2"/>
                </a:solidFill>
                <a:latin typeface="Microsoft YaHei" panose="020B0503020204020204" pitchFamily="34" charset="-122"/>
                <a:ea typeface="Microsoft YaHei" panose="020B0503020204020204" pitchFamily="34" charset="-122"/>
              </a:rPr>
              <a:t>GDAL/Raster extraction/Clip raster by</a:t>
            </a:r>
            <a:r>
              <a:rPr lang="zh-CN" altLang="en-US" dirty="0">
                <a:solidFill>
                  <a:schemeClr val="bg2"/>
                </a:solidFill>
                <a:latin typeface="Microsoft YaHei" panose="020B0503020204020204" pitchFamily="34" charset="-122"/>
                <a:ea typeface="Microsoft YaHei" panose="020B0503020204020204" pitchFamily="34" charset="-122"/>
              </a:rPr>
              <a:t> </a:t>
            </a:r>
            <a:r>
              <a:rPr lang="en-US" altLang="zh-CN" dirty="0">
                <a:solidFill>
                  <a:schemeClr val="bg2"/>
                </a:solidFill>
                <a:latin typeface="Microsoft YaHei" panose="020B0503020204020204" pitchFamily="34" charset="-122"/>
                <a:ea typeface="Microsoft YaHei" panose="020B0503020204020204" pitchFamily="34" charset="-122"/>
              </a:rPr>
              <a:t>extent</a:t>
            </a:r>
            <a:endParaRPr lang="en-CN" dirty="0">
              <a:solidFill>
                <a:schemeClr val="bg2"/>
              </a:solidFill>
              <a:latin typeface="Microsoft YaHei" panose="020B0503020204020204" pitchFamily="34" charset="-122"/>
              <a:ea typeface="Microsoft YaHei" panose="020B0503020204020204" pitchFamily="34" charset="-122"/>
            </a:endParaRPr>
          </a:p>
        </p:txBody>
      </p:sp>
      <p:pic>
        <p:nvPicPr>
          <p:cNvPr id="5" name="Picture 4" descr="A screenshot of a computer&#10;&#10;Description automatically generated">
            <a:extLst>
              <a:ext uri="{FF2B5EF4-FFF2-40B4-BE49-F238E27FC236}">
                <a16:creationId xmlns:a16="http://schemas.microsoft.com/office/drawing/2014/main" id="{ECD95737-9F79-93D0-2117-7E2BE99F0446}"/>
              </a:ext>
            </a:extLst>
          </p:cNvPr>
          <p:cNvPicPr>
            <a:picLocks noChangeAspect="1"/>
          </p:cNvPicPr>
          <p:nvPr/>
        </p:nvPicPr>
        <p:blipFill>
          <a:blip r:embed="rId3"/>
          <a:stretch>
            <a:fillRect/>
          </a:stretch>
        </p:blipFill>
        <p:spPr>
          <a:xfrm>
            <a:off x="576943" y="2615304"/>
            <a:ext cx="2977243" cy="4145238"/>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B8CF9AA4-FF66-F0CA-CEC6-8D93CCFF5474}"/>
              </a:ext>
            </a:extLst>
          </p:cNvPr>
          <p:cNvPicPr>
            <a:picLocks noChangeAspect="1"/>
          </p:cNvPicPr>
          <p:nvPr/>
        </p:nvPicPr>
        <p:blipFill>
          <a:blip r:embed="rId4"/>
          <a:stretch>
            <a:fillRect/>
          </a:stretch>
        </p:blipFill>
        <p:spPr>
          <a:xfrm>
            <a:off x="3896610" y="2782722"/>
            <a:ext cx="4551931" cy="3914346"/>
          </a:xfrm>
          <a:prstGeom prst="rect">
            <a:avLst/>
          </a:prstGeom>
        </p:spPr>
      </p:pic>
    </p:spTree>
    <p:extLst>
      <p:ext uri="{BB962C8B-B14F-4D97-AF65-F5344CB8AC3E}">
        <p14:creationId xmlns:p14="http://schemas.microsoft.com/office/powerpoint/2010/main" val="101850136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icrosoft YaHei" panose="020B0503020204020204" pitchFamily="34" charset="-122"/>
                <a:ea typeface="Microsoft YaHei" panose="020B0503020204020204" pitchFamily="34" charset="-122"/>
              </a:rPr>
              <a:t>一、遥感影像重采样、裁剪及拼接</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marL="514350" indent="-514350" algn="just">
              <a:lnSpc>
                <a:spcPct val="150000"/>
              </a:lnSpc>
              <a:buAutoNum type="arabicPeriod"/>
            </a:pPr>
            <a:r>
              <a:rPr lang="zh-CN" altLang="en-US" sz="2800" b="1" dirty="0">
                <a:solidFill>
                  <a:srgbClr val="333333"/>
                </a:solidFill>
                <a:latin typeface="Microsoft YaHei" panose="020B0503020204020204" pitchFamily="34" charset="-122"/>
                <a:ea typeface="Microsoft YaHei" panose="020B0503020204020204" pitchFamily="34" charset="-122"/>
              </a:rPr>
              <a:t>遥感影像拼接</a:t>
            </a:r>
            <a:r>
              <a:rPr lang="en-US" altLang="zh-CN" sz="2800" b="1" dirty="0">
                <a:solidFill>
                  <a:srgbClr val="333333"/>
                </a:solidFill>
                <a:latin typeface="Microsoft YaHei" panose="020B0503020204020204" pitchFamily="34" charset="-122"/>
                <a:ea typeface="Microsoft YaHei" panose="020B0503020204020204" pitchFamily="34" charset="-122"/>
              </a:rPr>
              <a:t>-QGIS</a:t>
            </a:r>
          </a:p>
        </p:txBody>
      </p:sp>
      <p:sp>
        <p:nvSpPr>
          <p:cNvPr id="11" name="TextBox 10">
            <a:extLst>
              <a:ext uri="{FF2B5EF4-FFF2-40B4-BE49-F238E27FC236}">
                <a16:creationId xmlns:a16="http://schemas.microsoft.com/office/drawing/2014/main" id="{9DCDC006-9BA8-2DA8-F503-9A20CF1B8D23}"/>
              </a:ext>
            </a:extLst>
          </p:cNvPr>
          <p:cNvSpPr txBox="1"/>
          <p:nvPr/>
        </p:nvSpPr>
        <p:spPr>
          <a:xfrm>
            <a:off x="466687" y="1599641"/>
            <a:ext cx="8100370" cy="461665"/>
          </a:xfrm>
          <a:prstGeom prst="rect">
            <a:avLst/>
          </a:prstGeom>
          <a:noFill/>
        </p:spPr>
        <p:txBody>
          <a:bodyPr wrap="square" rtlCol="0">
            <a:spAutoFit/>
          </a:bodyPr>
          <a:lstStyle/>
          <a:p>
            <a:pPr algn="just"/>
            <a:r>
              <a:rPr lang="en-US" altLang="zh-CN" dirty="0">
                <a:solidFill>
                  <a:schemeClr val="bg2"/>
                </a:solidFill>
                <a:latin typeface="Microsoft YaHei" panose="020B0503020204020204" pitchFamily="34" charset="-122"/>
                <a:ea typeface="Microsoft YaHei" panose="020B0503020204020204" pitchFamily="34" charset="-122"/>
              </a:rPr>
              <a:t>GDAL/Raster miscellaneous/Merge</a:t>
            </a:r>
            <a:endParaRPr lang="en-CN" dirty="0">
              <a:solidFill>
                <a:schemeClr val="bg2"/>
              </a:solidFill>
              <a:latin typeface="Microsoft YaHei" panose="020B0503020204020204" pitchFamily="34" charset="-122"/>
              <a:ea typeface="Microsoft YaHei" panose="020B0503020204020204" pitchFamily="34" charset="-122"/>
            </a:endParaRPr>
          </a:p>
        </p:txBody>
      </p:sp>
      <p:pic>
        <p:nvPicPr>
          <p:cNvPr id="12" name="Picture 11" descr="A screenshot of a computer&#10;&#10;Description automatically generated">
            <a:extLst>
              <a:ext uri="{FF2B5EF4-FFF2-40B4-BE49-F238E27FC236}">
                <a16:creationId xmlns:a16="http://schemas.microsoft.com/office/drawing/2014/main" id="{0AA4D282-8B16-A466-929E-CA4C6DF14C30}"/>
              </a:ext>
            </a:extLst>
          </p:cNvPr>
          <p:cNvPicPr>
            <a:picLocks noChangeAspect="1"/>
          </p:cNvPicPr>
          <p:nvPr/>
        </p:nvPicPr>
        <p:blipFill>
          <a:blip r:embed="rId3"/>
          <a:stretch>
            <a:fillRect/>
          </a:stretch>
        </p:blipFill>
        <p:spPr>
          <a:xfrm>
            <a:off x="428876" y="2271334"/>
            <a:ext cx="3571754" cy="4375865"/>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27F42B49-1479-2EF7-F5B4-08F522690514}"/>
              </a:ext>
            </a:extLst>
          </p:cNvPr>
          <p:cNvPicPr>
            <a:picLocks noChangeAspect="1"/>
          </p:cNvPicPr>
          <p:nvPr/>
        </p:nvPicPr>
        <p:blipFill rotWithShape="1">
          <a:blip r:embed="rId4"/>
          <a:srcRect r="15103"/>
          <a:stretch/>
        </p:blipFill>
        <p:spPr>
          <a:xfrm>
            <a:off x="4139905" y="2271334"/>
            <a:ext cx="4575219" cy="4427466"/>
          </a:xfrm>
          <a:prstGeom prst="rect">
            <a:avLst/>
          </a:prstGeom>
        </p:spPr>
      </p:pic>
    </p:spTree>
    <p:extLst>
      <p:ext uri="{BB962C8B-B14F-4D97-AF65-F5344CB8AC3E}">
        <p14:creationId xmlns:p14="http://schemas.microsoft.com/office/powerpoint/2010/main" val="98390947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icrosoft YaHei" panose="020B0503020204020204" pitchFamily="34" charset="-122"/>
                <a:ea typeface="Microsoft YaHei" panose="020B0503020204020204" pitchFamily="34" charset="-122"/>
              </a:rPr>
              <a:t>一、遥感影像重采样、裁剪及拼接</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marL="514350" indent="-514350" algn="just">
              <a:lnSpc>
                <a:spcPct val="150000"/>
              </a:lnSpc>
              <a:buAutoNum type="arabicPeriod"/>
            </a:pPr>
            <a:r>
              <a:rPr lang="zh-CN" altLang="en-US" sz="2800" b="1" dirty="0">
                <a:solidFill>
                  <a:srgbClr val="333333"/>
                </a:solidFill>
                <a:latin typeface="Microsoft YaHei" panose="020B0503020204020204" pitchFamily="34" charset="-122"/>
                <a:ea typeface="Microsoft YaHei" panose="020B0503020204020204" pitchFamily="34" charset="-122"/>
              </a:rPr>
              <a:t>遥感影像重采样</a:t>
            </a:r>
            <a:r>
              <a:rPr lang="en-US" altLang="zh-CN" sz="2800" b="1" dirty="0">
                <a:solidFill>
                  <a:srgbClr val="333333"/>
                </a:solidFill>
                <a:latin typeface="Microsoft YaHei" panose="020B0503020204020204" pitchFamily="34" charset="-122"/>
                <a:ea typeface="Microsoft YaHei" panose="020B0503020204020204" pitchFamily="34" charset="-122"/>
              </a:rPr>
              <a:t>-GDAL</a:t>
            </a:r>
          </a:p>
        </p:txBody>
      </p:sp>
      <p:sp>
        <p:nvSpPr>
          <p:cNvPr id="11" name="TextBox 10">
            <a:extLst>
              <a:ext uri="{FF2B5EF4-FFF2-40B4-BE49-F238E27FC236}">
                <a16:creationId xmlns:a16="http://schemas.microsoft.com/office/drawing/2014/main" id="{9DCDC006-9BA8-2DA8-F503-9A20CF1B8D23}"/>
              </a:ext>
            </a:extLst>
          </p:cNvPr>
          <p:cNvSpPr txBox="1"/>
          <p:nvPr/>
        </p:nvSpPr>
        <p:spPr>
          <a:xfrm>
            <a:off x="466687" y="1628825"/>
            <a:ext cx="8359648" cy="2797048"/>
          </a:xfrm>
          <a:prstGeom prst="rect">
            <a:avLst/>
          </a:prstGeom>
          <a:noFill/>
        </p:spPr>
        <p:txBody>
          <a:bodyPr wrap="square" rtlCol="0">
            <a:spAutoFit/>
          </a:bodyPr>
          <a:lstStyle/>
          <a:p>
            <a:pPr algn="just">
              <a:lnSpc>
                <a:spcPct val="150000"/>
              </a:lnSpc>
            </a:pPr>
            <a:r>
              <a:rPr lang="en-US" err="1">
                <a:solidFill>
                  <a:schemeClr val="bg2"/>
                </a:solidFill>
                <a:latin typeface="Microsoft YaHei" panose="020B0503020204020204" pitchFamily="34" charset="-122"/>
                <a:ea typeface="Microsoft YaHei" panose="020B0503020204020204" pitchFamily="34" charset="-122"/>
              </a:rPr>
              <a:t>影像重采样</a:t>
            </a:r>
            <a:r>
              <a:rPr lang="zh-CN" altLang="en-US">
                <a:solidFill>
                  <a:schemeClr val="bg2"/>
                </a:solidFill>
                <a:latin typeface="Microsoft YaHei" panose="020B0503020204020204" pitchFamily="34" charset="-122"/>
                <a:ea typeface="Microsoft YaHei" panose="020B0503020204020204" pitchFamily="34" charset="-122"/>
              </a:rPr>
              <a:t>：</a:t>
            </a:r>
            <a:r>
              <a:rPr lang="en-US" dirty="0">
                <a:solidFill>
                  <a:schemeClr val="bg2"/>
                </a:solidFill>
                <a:latin typeface="Microsoft YaHei" panose="020B0503020204020204" pitchFamily="34" charset="-122"/>
                <a:ea typeface="Microsoft YaHei" panose="020B0503020204020204" pitchFamily="34" charset="-122"/>
              </a:rPr>
              <a:t>g</a:t>
            </a:r>
            <a:r>
              <a:rPr lang="en-CN" dirty="0">
                <a:solidFill>
                  <a:schemeClr val="bg2"/>
                </a:solidFill>
                <a:latin typeface="Microsoft YaHei" panose="020B0503020204020204" pitchFamily="34" charset="-122"/>
                <a:ea typeface="Microsoft YaHei" panose="020B0503020204020204" pitchFamily="34" charset="-122"/>
              </a:rPr>
              <a:t>dalwarp</a:t>
            </a:r>
            <a:endParaRPr lang="en-CN">
              <a:solidFill>
                <a:schemeClr val="bg2"/>
              </a:solidFill>
              <a:latin typeface="Microsoft YaHei" panose="020B0503020204020204" pitchFamily="34" charset="-122"/>
              <a:ea typeface="Microsoft YaHei" panose="020B0503020204020204" pitchFamily="34" charset="-122"/>
            </a:endParaRPr>
          </a:p>
          <a:p>
            <a:pPr algn="just">
              <a:lnSpc>
                <a:spcPct val="150000"/>
              </a:lnSpc>
            </a:pPr>
            <a:r>
              <a:rPr lang="en-US" dirty="0">
                <a:solidFill>
                  <a:schemeClr val="bg2"/>
                </a:solidFill>
                <a:latin typeface="Microsoft YaHei" panose="020B0503020204020204" pitchFamily="34" charset="-122"/>
                <a:ea typeface="Microsoft YaHei" panose="020B0503020204020204" pitchFamily="34" charset="-122"/>
                <a:hlinkClick r:id="rId3"/>
              </a:rPr>
              <a:t>https://gdal.org/programs/gdalwarp.html</a:t>
            </a:r>
            <a:r>
              <a:rPr lang="en-US" dirty="0">
                <a:solidFill>
                  <a:schemeClr val="bg2"/>
                </a:solidFill>
                <a:latin typeface="Microsoft YaHei" panose="020B0503020204020204" pitchFamily="34" charset="-122"/>
                <a:ea typeface="Microsoft YaHei" panose="020B0503020204020204" pitchFamily="34" charset="-122"/>
              </a:rPr>
              <a:t> </a:t>
            </a:r>
            <a:endParaRPr lang="en-CN">
              <a:solidFill>
                <a:schemeClr val="bg2"/>
              </a:solidFill>
              <a:latin typeface="Microsoft YaHei" panose="020B0503020204020204" pitchFamily="34" charset="-122"/>
              <a:ea typeface="Microsoft YaHei" panose="020B0503020204020204" pitchFamily="34" charset="-122"/>
            </a:endParaRPr>
          </a:p>
          <a:p>
            <a:pPr algn="just">
              <a:lnSpc>
                <a:spcPct val="150000"/>
              </a:lnSpc>
            </a:pPr>
            <a:r>
              <a:rPr lang="en-CN">
                <a:solidFill>
                  <a:schemeClr val="bg2"/>
                </a:solidFill>
                <a:latin typeface="Microsoft YaHei" panose="020B0503020204020204" pitchFamily="34" charset="-122"/>
                <a:ea typeface="Microsoft YaHei" panose="020B0503020204020204" pitchFamily="34" charset="-122"/>
              </a:rPr>
              <a:t>波段合并</a:t>
            </a:r>
            <a:r>
              <a:rPr lang="zh-CN" altLang="en-US">
                <a:solidFill>
                  <a:schemeClr val="bg2"/>
                </a:solidFill>
                <a:latin typeface="Microsoft YaHei" panose="020B0503020204020204" pitchFamily="34" charset="-122"/>
                <a:ea typeface="Microsoft YaHei" panose="020B0503020204020204" pitchFamily="34" charset="-122"/>
              </a:rPr>
              <a:t>：</a:t>
            </a:r>
            <a:r>
              <a:rPr lang="en-US" altLang="zh-CN" err="1">
                <a:solidFill>
                  <a:schemeClr val="bg2"/>
                </a:solidFill>
                <a:latin typeface="Microsoft YaHei" panose="020B0503020204020204" pitchFamily="34" charset="-122"/>
                <a:ea typeface="Microsoft YaHei" panose="020B0503020204020204" pitchFamily="34" charset="-122"/>
              </a:rPr>
              <a:t>gdal_merge.py</a:t>
            </a:r>
            <a:endParaRPr lang="en-US" altLang="zh-CN">
              <a:solidFill>
                <a:schemeClr val="bg2"/>
              </a:solidFill>
              <a:latin typeface="Microsoft YaHei" panose="020B0503020204020204" pitchFamily="34" charset="-122"/>
              <a:ea typeface="Microsoft YaHei" panose="020B0503020204020204" pitchFamily="34" charset="-122"/>
            </a:endParaRPr>
          </a:p>
          <a:p>
            <a:pPr algn="just">
              <a:lnSpc>
                <a:spcPct val="150000"/>
              </a:lnSpc>
            </a:pPr>
            <a:r>
              <a:rPr lang="en-US" altLang="zh-CN" dirty="0">
                <a:solidFill>
                  <a:schemeClr val="bg2"/>
                </a:solidFill>
                <a:latin typeface="Microsoft YaHei" panose="020B0503020204020204" pitchFamily="34" charset="-122"/>
                <a:ea typeface="Microsoft YaHei" panose="020B0503020204020204" pitchFamily="34" charset="-122"/>
                <a:hlinkClick r:id="rId4"/>
              </a:rPr>
              <a:t>https://gdal.org/programs/gdal_merge.html</a:t>
            </a:r>
            <a:endParaRPr lang="en-US" altLang="zh-CN" dirty="0">
              <a:solidFill>
                <a:schemeClr val="bg2"/>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97708954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Microsoft YaHei" panose="020B0503020204020204" pitchFamily="34" charset="-122"/>
                <a:ea typeface="Microsoft YaHei" panose="020B0503020204020204" pitchFamily="34" charset="-122"/>
              </a:rPr>
              <a:t>一、遥感影像重采样、裁剪及拼接</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marL="514350" indent="-514350" algn="just">
              <a:lnSpc>
                <a:spcPct val="150000"/>
              </a:lnSpc>
              <a:buAutoNum type="arabicPeriod"/>
            </a:pPr>
            <a:r>
              <a:rPr lang="zh-CN" altLang="en-US" sz="2800" b="1">
                <a:solidFill>
                  <a:srgbClr val="333333"/>
                </a:solidFill>
                <a:latin typeface="Microsoft YaHei" panose="020B0503020204020204" pitchFamily="34" charset="-122"/>
                <a:ea typeface="Microsoft YaHei" panose="020B0503020204020204" pitchFamily="34" charset="-122"/>
              </a:rPr>
              <a:t>遥感影像重采样</a:t>
            </a:r>
            <a:r>
              <a:rPr lang="en-US" altLang="zh-CN" sz="2800" b="1">
                <a:solidFill>
                  <a:srgbClr val="333333"/>
                </a:solidFill>
                <a:latin typeface="Microsoft YaHei" panose="020B0503020204020204" pitchFamily="34" charset="-122"/>
                <a:ea typeface="Microsoft YaHei" panose="020B0503020204020204" pitchFamily="34" charset="-122"/>
              </a:rPr>
              <a:t>-GDAL</a:t>
            </a:r>
          </a:p>
        </p:txBody>
      </p:sp>
      <p:sp>
        <p:nvSpPr>
          <p:cNvPr id="11" name="TextBox 10">
            <a:extLst>
              <a:ext uri="{FF2B5EF4-FFF2-40B4-BE49-F238E27FC236}">
                <a16:creationId xmlns:a16="http://schemas.microsoft.com/office/drawing/2014/main" id="{9DCDC006-9BA8-2DA8-F503-9A20CF1B8D23}"/>
              </a:ext>
            </a:extLst>
          </p:cNvPr>
          <p:cNvSpPr txBox="1"/>
          <p:nvPr/>
        </p:nvSpPr>
        <p:spPr>
          <a:xfrm>
            <a:off x="466687" y="1628825"/>
            <a:ext cx="8359648" cy="3535712"/>
          </a:xfrm>
          <a:prstGeom prst="rect">
            <a:avLst/>
          </a:prstGeom>
          <a:noFill/>
        </p:spPr>
        <p:txBody>
          <a:bodyPr wrap="square" rtlCol="0">
            <a:spAutoFit/>
          </a:bodyPr>
          <a:lstStyle/>
          <a:p>
            <a:pPr algn="just">
              <a:lnSpc>
                <a:spcPct val="150000"/>
              </a:lnSpc>
            </a:pPr>
            <a:r>
              <a:rPr lang="en-US" dirty="0" err="1">
                <a:solidFill>
                  <a:schemeClr val="bg2"/>
                </a:solidFill>
                <a:latin typeface="Microsoft YaHei" panose="020B0503020204020204" pitchFamily="34" charset="-122"/>
                <a:ea typeface="Microsoft YaHei" panose="020B0503020204020204" pitchFamily="34" charset="-122"/>
              </a:rPr>
              <a:t>影像裁剪</a:t>
            </a:r>
            <a:r>
              <a:rPr lang="zh-CN" altLang="en-US" dirty="0">
                <a:solidFill>
                  <a:schemeClr val="bg2"/>
                </a:solidFill>
                <a:latin typeface="Microsoft YaHei" panose="020B0503020204020204" pitchFamily="34" charset="-122"/>
                <a:ea typeface="Microsoft YaHei" panose="020B0503020204020204" pitchFamily="34" charset="-122"/>
              </a:rPr>
              <a:t>：</a:t>
            </a:r>
            <a:endParaRPr lang="en-US" altLang="zh-CN" dirty="0">
              <a:solidFill>
                <a:schemeClr val="bg2"/>
              </a:solidFill>
              <a:latin typeface="Microsoft YaHei" panose="020B0503020204020204" pitchFamily="34" charset="-122"/>
              <a:ea typeface="Microsoft YaHei" panose="020B0503020204020204" pitchFamily="34" charset="-122"/>
            </a:endParaRPr>
          </a:p>
          <a:p>
            <a:pPr algn="just">
              <a:lnSpc>
                <a:spcPct val="150000"/>
              </a:lnSpc>
            </a:pPr>
            <a:r>
              <a:rPr lang="en-US" altLang="zh-CN" dirty="0" err="1">
                <a:solidFill>
                  <a:schemeClr val="bg2"/>
                </a:solidFill>
                <a:latin typeface="Microsoft YaHei" panose="020B0503020204020204" pitchFamily="34" charset="-122"/>
                <a:ea typeface="Microsoft YaHei" panose="020B0503020204020204" pitchFamily="34" charset="-122"/>
              </a:rPr>
              <a:t>gdal_translate,</a:t>
            </a:r>
            <a:r>
              <a:rPr lang="en-US" sz="2000" dirty="0" err="1">
                <a:solidFill>
                  <a:schemeClr val="bg2"/>
                </a:solidFill>
                <a:latin typeface="Microsoft YaHei" panose="020B0503020204020204" pitchFamily="34" charset="-122"/>
                <a:ea typeface="Microsoft YaHei" panose="020B0503020204020204" pitchFamily="34" charset="-122"/>
                <a:hlinkClick r:id="rId3"/>
              </a:rPr>
              <a:t>https</a:t>
            </a:r>
            <a:r>
              <a:rPr lang="en-US" sz="2000" dirty="0">
                <a:solidFill>
                  <a:schemeClr val="bg2"/>
                </a:solidFill>
                <a:latin typeface="Microsoft YaHei" panose="020B0503020204020204" pitchFamily="34" charset="-122"/>
                <a:ea typeface="Microsoft YaHei" panose="020B0503020204020204" pitchFamily="34" charset="-122"/>
                <a:hlinkClick r:id="rId3"/>
              </a:rPr>
              <a:t>://gdal.org/programs/gdal_translate.html</a:t>
            </a:r>
            <a:r>
              <a:rPr lang="en-US" sz="2000" dirty="0">
                <a:solidFill>
                  <a:schemeClr val="bg2"/>
                </a:solidFill>
                <a:latin typeface="Microsoft YaHei" panose="020B0503020204020204" pitchFamily="34" charset="-122"/>
                <a:ea typeface="Microsoft YaHei" panose="020B0503020204020204" pitchFamily="34" charset="-122"/>
              </a:rPr>
              <a:t>  </a:t>
            </a:r>
            <a:endParaRPr lang="en-US" sz="2400" dirty="0">
              <a:solidFill>
                <a:schemeClr val="bg2"/>
              </a:solidFill>
              <a:latin typeface="Microsoft YaHei" panose="020B0503020204020204" pitchFamily="34" charset="-122"/>
              <a:ea typeface="Microsoft YaHei" panose="020B0503020204020204" pitchFamily="34" charset="-122"/>
            </a:endParaRPr>
          </a:p>
          <a:p>
            <a:pPr algn="just">
              <a:lnSpc>
                <a:spcPct val="150000"/>
              </a:lnSpc>
            </a:pPr>
            <a:r>
              <a:rPr lang="en-US" altLang="zh-CN" dirty="0" err="1">
                <a:solidFill>
                  <a:schemeClr val="bg2"/>
                </a:solidFill>
                <a:latin typeface="Microsoft YaHei" panose="020B0503020204020204" pitchFamily="34" charset="-122"/>
                <a:ea typeface="Microsoft YaHei" panose="020B0503020204020204" pitchFamily="34" charset="-122"/>
              </a:rPr>
              <a:t>gdalwarp</a:t>
            </a:r>
            <a:r>
              <a:rPr lang="en-US" altLang="zh-CN" dirty="0">
                <a:solidFill>
                  <a:schemeClr val="bg2"/>
                </a:solidFill>
                <a:latin typeface="Microsoft YaHei" panose="020B0503020204020204" pitchFamily="34" charset="-122"/>
                <a:ea typeface="Microsoft YaHei" panose="020B0503020204020204" pitchFamily="34" charset="-122"/>
              </a:rPr>
              <a:t>, </a:t>
            </a:r>
            <a:r>
              <a:rPr lang="en-US" sz="2000" dirty="0">
                <a:solidFill>
                  <a:schemeClr val="bg2"/>
                </a:solidFill>
                <a:latin typeface="Microsoft YaHei" panose="020B0503020204020204" pitchFamily="34" charset="-122"/>
                <a:ea typeface="Microsoft YaHei" panose="020B0503020204020204" pitchFamily="34" charset="-122"/>
                <a:hlinkClick r:id="rId4"/>
              </a:rPr>
              <a:t>https://gdal.org/programs/gdalwarp.html</a:t>
            </a:r>
            <a:r>
              <a:rPr lang="en-US" sz="2400" dirty="0">
                <a:solidFill>
                  <a:schemeClr val="bg2"/>
                </a:solidFill>
                <a:latin typeface="Microsoft YaHei" panose="020B0503020204020204" pitchFamily="34" charset="-122"/>
                <a:ea typeface="Microsoft YaHei" panose="020B0503020204020204" pitchFamily="34" charset="-122"/>
              </a:rPr>
              <a:t>  </a:t>
            </a:r>
            <a:endParaRPr lang="en-US" dirty="0">
              <a:solidFill>
                <a:schemeClr val="bg2"/>
              </a:solidFill>
              <a:latin typeface="Microsoft YaHei" panose="020B0503020204020204" pitchFamily="34" charset="-122"/>
              <a:ea typeface="Microsoft YaHei" panose="020B0503020204020204" pitchFamily="34" charset="-122"/>
            </a:endParaRPr>
          </a:p>
          <a:p>
            <a:pPr algn="just">
              <a:lnSpc>
                <a:spcPct val="150000"/>
              </a:lnSpc>
            </a:pPr>
            <a:r>
              <a:rPr lang="en-US" dirty="0" err="1">
                <a:solidFill>
                  <a:schemeClr val="bg2"/>
                </a:solidFill>
                <a:latin typeface="Microsoft YaHei" panose="020B0503020204020204" pitchFamily="34" charset="-122"/>
                <a:ea typeface="Microsoft YaHei" panose="020B0503020204020204" pitchFamily="34" charset="-122"/>
              </a:rPr>
              <a:t>影像拼接</a:t>
            </a:r>
            <a:r>
              <a:rPr lang="zh-CN" altLang="en-US" dirty="0">
                <a:solidFill>
                  <a:schemeClr val="bg2"/>
                </a:solidFill>
                <a:latin typeface="Microsoft YaHei" panose="020B0503020204020204" pitchFamily="34" charset="-122"/>
                <a:ea typeface="Microsoft YaHei" panose="020B0503020204020204" pitchFamily="34" charset="-122"/>
              </a:rPr>
              <a:t>：</a:t>
            </a:r>
            <a:endParaRPr lang="en-US" altLang="zh-CN" dirty="0">
              <a:solidFill>
                <a:schemeClr val="bg2"/>
              </a:solidFill>
              <a:latin typeface="Microsoft YaHei" panose="020B0503020204020204" pitchFamily="34" charset="-122"/>
              <a:ea typeface="Microsoft YaHei" panose="020B0503020204020204" pitchFamily="34" charset="-122"/>
            </a:endParaRPr>
          </a:p>
          <a:p>
            <a:pPr algn="just">
              <a:lnSpc>
                <a:spcPct val="150000"/>
              </a:lnSpc>
            </a:pPr>
            <a:r>
              <a:rPr lang="en-US" dirty="0">
                <a:solidFill>
                  <a:schemeClr val="bg2"/>
                </a:solidFill>
                <a:latin typeface="Microsoft YaHei" panose="020B0503020204020204" pitchFamily="34" charset="-122"/>
                <a:ea typeface="Microsoft YaHei" panose="020B0503020204020204" pitchFamily="34" charset="-122"/>
              </a:rPr>
              <a:t>g</a:t>
            </a:r>
            <a:r>
              <a:rPr lang="en-CN" dirty="0">
                <a:solidFill>
                  <a:schemeClr val="bg2"/>
                </a:solidFill>
                <a:latin typeface="Microsoft YaHei" panose="020B0503020204020204" pitchFamily="34" charset="-122"/>
                <a:ea typeface="Microsoft YaHei" panose="020B0503020204020204" pitchFamily="34" charset="-122"/>
              </a:rPr>
              <a:t>dal</a:t>
            </a:r>
            <a:r>
              <a:rPr lang="en-US" dirty="0">
                <a:solidFill>
                  <a:schemeClr val="bg2"/>
                </a:solidFill>
                <a:latin typeface="Microsoft YaHei" panose="020B0503020204020204" pitchFamily="34" charset="-122"/>
                <a:ea typeface="Microsoft YaHei" panose="020B0503020204020204" pitchFamily="34" charset="-122"/>
              </a:rPr>
              <a:t>_merge, </a:t>
            </a:r>
            <a:r>
              <a:rPr lang="en-US" sz="2000" dirty="0">
                <a:solidFill>
                  <a:schemeClr val="bg2"/>
                </a:solidFill>
                <a:latin typeface="Microsoft YaHei" panose="020B0503020204020204" pitchFamily="34" charset="-122"/>
                <a:ea typeface="Microsoft YaHei" panose="020B0503020204020204" pitchFamily="34" charset="-122"/>
                <a:hlinkClick r:id="rId5"/>
              </a:rPr>
              <a:t>https://gdal.org/programs/gdal_merge.html</a:t>
            </a:r>
            <a:r>
              <a:rPr lang="en-US" sz="2000" dirty="0">
                <a:solidFill>
                  <a:schemeClr val="bg2"/>
                </a:solidFill>
                <a:latin typeface="Microsoft YaHei" panose="020B0503020204020204" pitchFamily="34" charset="-122"/>
                <a:ea typeface="Microsoft YaHei" panose="020B0503020204020204" pitchFamily="34" charset="-122"/>
              </a:rPr>
              <a:t> </a:t>
            </a:r>
            <a:endParaRPr lang="en-US" altLang="zh-CN" dirty="0">
              <a:solidFill>
                <a:schemeClr val="bg2"/>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29310853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471863"/>
            <a:ext cx="9144000" cy="1543050"/>
          </a:xfrm>
          <a:prstGeom prst="rect">
            <a:avLst/>
          </a:prstGeom>
          <a:solidFill>
            <a:schemeClr val="accent1"/>
          </a:solidFill>
          <a:ln>
            <a:noFill/>
          </a:ln>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
        <p:nvSpPr>
          <p:cNvPr id="7" name="矩形 6"/>
          <p:cNvSpPr/>
          <p:nvPr/>
        </p:nvSpPr>
        <p:spPr>
          <a:xfrm>
            <a:off x="189064" y="3868892"/>
            <a:ext cx="8753057" cy="707886"/>
          </a:xfrm>
          <a:prstGeom prst="rect">
            <a:avLst/>
          </a:prstGeom>
        </p:spPr>
        <p:txBody>
          <a:bodyPr wrap="square">
            <a:spAutoFit/>
          </a:bodyPr>
          <a:lstStyle/>
          <a:p>
            <a:pPr algn="l" fontAlgn="auto">
              <a:spcBef>
                <a:spcPts val="0"/>
              </a:spcBef>
              <a:spcAft>
                <a:spcPts val="0"/>
              </a:spcAft>
            </a:pPr>
            <a:r>
              <a:rPr lang="zh-CN" altLang="en-US" sz="4000" b="1" dirty="0">
                <a:latin typeface="微软雅黑" pitchFamily="34" charset="-122"/>
                <a:ea typeface="微软雅黑" pitchFamily="34" charset="-122"/>
              </a:rPr>
              <a:t>二、遥感影像光谱指数法地物提取</a:t>
            </a:r>
          </a:p>
        </p:txBody>
      </p:sp>
      <p:sp>
        <p:nvSpPr>
          <p:cNvPr id="8" name="矩形 7"/>
          <p:cNvSpPr/>
          <p:nvPr/>
        </p:nvSpPr>
        <p:spPr>
          <a:xfrm>
            <a:off x="0" y="5014912"/>
            <a:ext cx="9144000" cy="72000"/>
          </a:xfrm>
          <a:prstGeom prst="rect">
            <a:avLst/>
          </a:prstGeom>
          <a:solidFill>
            <a:schemeClr val="tx1">
              <a:lumMod val="75000"/>
            </a:schemeClr>
          </a:solidFill>
          <a:effectLst/>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414138500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矩形 5"/>
          <p:cNvSpPr/>
          <p:nvPr/>
        </p:nvSpPr>
        <p:spPr>
          <a:xfrm>
            <a:off x="0" y="0"/>
            <a:ext cx="1835696" cy="6858000"/>
          </a:xfrm>
          <a:prstGeom prst="rect">
            <a:avLst/>
          </a:prstGeom>
          <a:solidFill>
            <a:srgbClr val="0000CC"/>
          </a:solidFill>
          <a:ln w="9525">
            <a:noFill/>
            <a:miter lim="800000"/>
            <a:headEnd/>
            <a:tailEnd/>
          </a:ln>
        </p:spPr>
        <p:txBody>
          <a:bodyPr wrap="none" anchor="ctr"/>
          <a:lstStyle/>
          <a:p>
            <a:pPr eaLnBrk="1" fontAlgn="auto" hangingPunct="1">
              <a:spcBef>
                <a:spcPts val="0"/>
              </a:spcBef>
              <a:spcAft>
                <a:spcPts val="0"/>
              </a:spcAft>
            </a:pPr>
            <a:endParaRPr lang="zh-CN" altLang="en-US">
              <a:solidFill>
                <a:prstClr val="black"/>
              </a:solidFill>
              <a:latin typeface="Calibri" pitchFamily="34" charset="0"/>
            </a:endParaRPr>
          </a:p>
        </p:txBody>
      </p:sp>
      <p:grpSp>
        <p:nvGrpSpPr>
          <p:cNvPr id="3" name="Group 2">
            <a:extLst>
              <a:ext uri="{FF2B5EF4-FFF2-40B4-BE49-F238E27FC236}">
                <a16:creationId xmlns:a16="http://schemas.microsoft.com/office/drawing/2014/main" id="{12ED16A1-79B8-7DB1-1CC1-250B051BAD58}"/>
              </a:ext>
            </a:extLst>
          </p:cNvPr>
          <p:cNvGrpSpPr/>
          <p:nvPr/>
        </p:nvGrpSpPr>
        <p:grpSpPr>
          <a:xfrm>
            <a:off x="2130680" y="3779896"/>
            <a:ext cx="6403721" cy="717997"/>
            <a:chOff x="2121801" y="3511390"/>
            <a:chExt cx="5718901" cy="576000"/>
          </a:xfrm>
        </p:grpSpPr>
        <p:sp>
          <p:nvSpPr>
            <p:cNvPr id="13" name="椭圆 12"/>
            <p:cNvSpPr/>
            <p:nvPr/>
          </p:nvSpPr>
          <p:spPr>
            <a:xfrm>
              <a:off x="2121801" y="3511390"/>
              <a:ext cx="655111" cy="576000"/>
            </a:xfrm>
            <a:prstGeom prst="ellipse">
              <a:avLst/>
            </a:prstGeom>
            <a:solidFill>
              <a:schemeClr val="tx1">
                <a:lumMod val="9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r>
                <a:rPr lang="zh-CN" altLang="en-US" sz="3200" b="1" dirty="0">
                  <a:solidFill>
                    <a:schemeClr val="accent1"/>
                  </a:solidFill>
                  <a:latin typeface="微软雅黑" pitchFamily="34" charset="-122"/>
                  <a:ea typeface="微软雅黑" pitchFamily="34" charset="-122"/>
                </a:rPr>
                <a:t>二</a:t>
              </a:r>
            </a:p>
          </p:txBody>
        </p:sp>
        <p:sp>
          <p:nvSpPr>
            <p:cNvPr id="14" name="矩形 13"/>
            <p:cNvSpPr/>
            <p:nvPr/>
          </p:nvSpPr>
          <p:spPr>
            <a:xfrm>
              <a:off x="2777899" y="3560440"/>
              <a:ext cx="5062803" cy="469125"/>
            </a:xfrm>
            <a:prstGeom prst="rect">
              <a:avLst/>
            </a:prstGeom>
          </p:spPr>
          <p:txBody>
            <a:bodyPr wrap="square" anchor="ctr">
              <a:spAutoFit/>
            </a:bodyPr>
            <a:lstStyle/>
            <a:p>
              <a:pPr algn="l" fontAlgn="auto">
                <a:spcBef>
                  <a:spcPts val="0"/>
                </a:spcBef>
                <a:spcAft>
                  <a:spcPts val="0"/>
                </a:spcAft>
              </a:pPr>
              <a:r>
                <a:rPr lang="zh-CN" altLang="en-US" sz="3200" b="1" dirty="0">
                  <a:solidFill>
                    <a:schemeClr val="accent1"/>
                  </a:solidFill>
                  <a:highlight>
                    <a:srgbClr val="FFFFFF"/>
                  </a:highlight>
                  <a:latin typeface="Arial"/>
                  <a:ea typeface="微软雅黑"/>
                </a:rPr>
                <a:t>矢量数据与栅格数据转换</a:t>
              </a:r>
              <a:endParaRPr lang="en-US" altLang="zh-CN" sz="3200" b="1" dirty="0">
                <a:solidFill>
                  <a:schemeClr val="accent1"/>
                </a:solidFill>
                <a:highlight>
                  <a:srgbClr val="FFFFFF"/>
                </a:highlight>
                <a:latin typeface="Arial"/>
                <a:ea typeface="微软雅黑"/>
              </a:endParaRPr>
            </a:p>
          </p:txBody>
        </p:sp>
      </p:grpSp>
      <p:sp>
        <p:nvSpPr>
          <p:cNvPr id="19" name="TextBox 18"/>
          <p:cNvSpPr txBox="1"/>
          <p:nvPr/>
        </p:nvSpPr>
        <p:spPr>
          <a:xfrm>
            <a:off x="7172373" y="260648"/>
            <a:ext cx="1608134" cy="923330"/>
          </a:xfrm>
          <a:prstGeom prst="rect">
            <a:avLst/>
          </a:prstGeom>
          <a:noFill/>
        </p:spPr>
        <p:txBody>
          <a:bodyPr wrap="none" rtlCol="0">
            <a:spAutoFit/>
          </a:bodyPr>
          <a:lstStyle/>
          <a:p>
            <a:pPr algn="r" eaLnBrk="1" fontAlgn="auto" hangingPunct="1">
              <a:spcBef>
                <a:spcPts val="0"/>
              </a:spcBef>
              <a:spcAft>
                <a:spcPts val="0"/>
              </a:spcAft>
            </a:pPr>
            <a:r>
              <a:rPr lang="zh-CN" altLang="en-US" sz="5400" b="1" dirty="0">
                <a:solidFill>
                  <a:schemeClr val="accent1"/>
                </a:solidFill>
                <a:latin typeface="Arial"/>
                <a:ea typeface="微软雅黑"/>
              </a:rPr>
              <a:t>目录</a:t>
            </a:r>
            <a:endParaRPr lang="en-US" altLang="zh-CN" sz="5400" b="1" dirty="0">
              <a:solidFill>
                <a:schemeClr val="accent1"/>
              </a:solidFill>
              <a:latin typeface="Arial"/>
              <a:ea typeface="微软雅黑"/>
            </a:endParaRPr>
          </a:p>
        </p:txBody>
      </p:sp>
      <p:grpSp>
        <p:nvGrpSpPr>
          <p:cNvPr id="2" name="Group 1">
            <a:extLst>
              <a:ext uri="{FF2B5EF4-FFF2-40B4-BE49-F238E27FC236}">
                <a16:creationId xmlns:a16="http://schemas.microsoft.com/office/drawing/2014/main" id="{AFCAA61D-767A-24EA-9072-7425684288BB}"/>
              </a:ext>
            </a:extLst>
          </p:cNvPr>
          <p:cNvGrpSpPr/>
          <p:nvPr/>
        </p:nvGrpSpPr>
        <p:grpSpPr>
          <a:xfrm>
            <a:off x="2130682" y="2493630"/>
            <a:ext cx="6649831" cy="772176"/>
            <a:chOff x="2121802" y="2115450"/>
            <a:chExt cx="5221533" cy="576000"/>
          </a:xfrm>
        </p:grpSpPr>
        <p:sp>
          <p:nvSpPr>
            <p:cNvPr id="4" name="椭圆 9">
              <a:extLst>
                <a:ext uri="{FF2B5EF4-FFF2-40B4-BE49-F238E27FC236}">
                  <a16:creationId xmlns:a16="http://schemas.microsoft.com/office/drawing/2014/main" id="{E22E439B-4B3F-A527-61D0-3ED55D24E856}"/>
                </a:ext>
              </a:extLst>
            </p:cNvPr>
            <p:cNvSpPr/>
            <p:nvPr/>
          </p:nvSpPr>
          <p:spPr>
            <a:xfrm>
              <a:off x="2121802" y="2115450"/>
              <a:ext cx="576000" cy="576000"/>
            </a:xfrm>
            <a:prstGeom prst="ellipse">
              <a:avLst/>
            </a:prstGeom>
            <a:solidFill>
              <a:schemeClr val="tx1">
                <a:lumMod val="9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r>
                <a:rPr lang="zh-CN" altLang="en-US" sz="3200" b="1">
                  <a:solidFill>
                    <a:schemeClr val="accent1"/>
                  </a:solidFill>
                  <a:latin typeface="微软雅黑" pitchFamily="34" charset="-122"/>
                  <a:ea typeface="微软雅黑" pitchFamily="34" charset="-122"/>
                </a:rPr>
                <a:t>一</a:t>
              </a:r>
            </a:p>
          </p:txBody>
        </p:sp>
        <p:sp>
          <p:nvSpPr>
            <p:cNvPr id="5" name="矩形 11">
              <a:extLst>
                <a:ext uri="{FF2B5EF4-FFF2-40B4-BE49-F238E27FC236}">
                  <a16:creationId xmlns:a16="http://schemas.microsoft.com/office/drawing/2014/main" id="{494DAA55-5621-28DB-D255-E0EBB6C6477B}"/>
                </a:ext>
              </a:extLst>
            </p:cNvPr>
            <p:cNvSpPr/>
            <p:nvPr/>
          </p:nvSpPr>
          <p:spPr>
            <a:xfrm>
              <a:off x="2697802" y="2173516"/>
              <a:ext cx="4645533" cy="436209"/>
            </a:xfrm>
            <a:prstGeom prst="rect">
              <a:avLst/>
            </a:prstGeom>
          </p:spPr>
          <p:txBody>
            <a:bodyPr wrap="square" anchor="ctr">
              <a:spAutoFit/>
            </a:bodyPr>
            <a:lstStyle/>
            <a:p>
              <a:pPr algn="l" eaLnBrk="1" fontAlgn="auto" hangingPunct="1">
                <a:spcBef>
                  <a:spcPts val="0"/>
                </a:spcBef>
                <a:spcAft>
                  <a:spcPts val="0"/>
                </a:spcAft>
              </a:pPr>
              <a:r>
                <a:rPr lang="zh-CN" altLang="en-US" sz="3200" b="1" dirty="0">
                  <a:solidFill>
                    <a:schemeClr val="accent1"/>
                  </a:solidFill>
                  <a:highlight>
                    <a:srgbClr val="FFFFFF"/>
                  </a:highlight>
                  <a:latin typeface="Arial"/>
                  <a:ea typeface="微软雅黑"/>
                </a:rPr>
                <a:t>遥感</a:t>
              </a:r>
              <a:r>
                <a:rPr lang="zh-CN" altLang="en-US" sz="3200" b="1">
                  <a:solidFill>
                    <a:schemeClr val="accent1"/>
                  </a:solidFill>
                  <a:highlight>
                    <a:srgbClr val="FFFFFF"/>
                  </a:highlight>
                  <a:latin typeface="Arial"/>
                  <a:ea typeface="微软雅黑"/>
                </a:rPr>
                <a:t>影像矢量化</a:t>
              </a:r>
              <a:endParaRPr lang="zh-CN" altLang="en-US" sz="3200" b="1" dirty="0">
                <a:solidFill>
                  <a:schemeClr val="accent1"/>
                </a:solidFill>
                <a:highlight>
                  <a:srgbClr val="FFFFFF"/>
                </a:highlight>
                <a:latin typeface="Arial"/>
                <a:ea typeface="微软雅黑"/>
              </a:endParaRPr>
            </a:p>
          </p:txBody>
        </p:sp>
      </p:grpSp>
    </p:spTree>
    <p:extLst>
      <p:ext uri="{BB962C8B-B14F-4D97-AF65-F5344CB8AC3E}">
        <p14:creationId xmlns:p14="http://schemas.microsoft.com/office/powerpoint/2010/main" val="157612036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一、遥感影像光谱指数法地物提取</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光谱指数法地物提取步骤</a:t>
            </a:r>
            <a:endParaRPr lang="en-US" altLang="zh-CN" sz="2800" b="1" dirty="0">
              <a:solidFill>
                <a:srgbClr val="333333"/>
              </a:solidFill>
              <a:latin typeface="+mn-ea"/>
              <a:ea typeface="+mn-ea"/>
            </a:endParaRPr>
          </a:p>
        </p:txBody>
      </p:sp>
      <p:sp>
        <p:nvSpPr>
          <p:cNvPr id="4" name="Rectangle 3">
            <a:extLst>
              <a:ext uri="{FF2B5EF4-FFF2-40B4-BE49-F238E27FC236}">
                <a16:creationId xmlns:a16="http://schemas.microsoft.com/office/drawing/2014/main" id="{E131345A-09F3-A652-0502-B89646040DFB}"/>
              </a:ext>
            </a:extLst>
          </p:cNvPr>
          <p:cNvSpPr/>
          <p:nvPr/>
        </p:nvSpPr>
        <p:spPr>
          <a:xfrm>
            <a:off x="2497992" y="1873766"/>
            <a:ext cx="4148015" cy="978128"/>
          </a:xfrm>
          <a:prstGeom prst="rect">
            <a:avLst/>
          </a:prstGeom>
          <a:noFill/>
          <a:ln w="28575">
            <a:solidFill>
              <a:schemeClr val="bg2"/>
            </a:solidFill>
          </a:ln>
        </p:spPr>
        <p:txBody>
          <a:bodyPr wrap="square" lIns="0" rtlCol="0" anchor="ctr">
            <a:noAutofit/>
          </a:bodyPr>
          <a:lstStyle/>
          <a:p>
            <a:r>
              <a:rPr lang="zh-CN" altLang="en-US" sz="2400" b="1" dirty="0">
                <a:solidFill>
                  <a:schemeClr val="accent2"/>
                </a:solidFill>
                <a:latin typeface="+mn-ea"/>
                <a:ea typeface="+mn-ea"/>
              </a:rPr>
              <a:t>光谱指数计算</a:t>
            </a:r>
            <a:endParaRPr lang="en-CN" b="1" dirty="0">
              <a:solidFill>
                <a:schemeClr val="accent2"/>
              </a:solidFill>
              <a:latin typeface="微软雅黑" pitchFamily="34" charset="-122"/>
              <a:ea typeface="微软雅黑" pitchFamily="34" charset="-122"/>
            </a:endParaRPr>
          </a:p>
        </p:txBody>
      </p:sp>
      <p:sp>
        <p:nvSpPr>
          <p:cNvPr id="5" name="Rectangle 4">
            <a:extLst>
              <a:ext uri="{FF2B5EF4-FFF2-40B4-BE49-F238E27FC236}">
                <a16:creationId xmlns:a16="http://schemas.microsoft.com/office/drawing/2014/main" id="{9CE5B8DE-1032-05DC-645D-011A7B22BE2A}"/>
              </a:ext>
            </a:extLst>
          </p:cNvPr>
          <p:cNvSpPr/>
          <p:nvPr/>
        </p:nvSpPr>
        <p:spPr>
          <a:xfrm>
            <a:off x="2497992" y="3509223"/>
            <a:ext cx="4148015" cy="978128"/>
          </a:xfrm>
          <a:prstGeom prst="rect">
            <a:avLst/>
          </a:prstGeom>
          <a:noFill/>
          <a:ln w="28575">
            <a:solidFill>
              <a:schemeClr val="bg2"/>
            </a:solidFill>
          </a:ln>
        </p:spPr>
        <p:txBody>
          <a:bodyPr wrap="square" lIns="0" rtlCol="0" anchor="ctr">
            <a:noAutofit/>
          </a:bodyPr>
          <a:lstStyle/>
          <a:p>
            <a:r>
              <a:rPr lang="zh-CN" altLang="en-US" sz="2400" b="1" dirty="0">
                <a:solidFill>
                  <a:schemeClr val="accent2"/>
                </a:solidFill>
                <a:latin typeface="+mn-ea"/>
                <a:ea typeface="+mn-ea"/>
              </a:rPr>
              <a:t>光谱指数值直方图统计及确定最优分割阈值</a:t>
            </a:r>
            <a:endParaRPr lang="en-CN" b="1" dirty="0">
              <a:solidFill>
                <a:schemeClr val="accent2"/>
              </a:solidFill>
              <a:latin typeface="微软雅黑" pitchFamily="34" charset="-122"/>
              <a:ea typeface="微软雅黑" pitchFamily="34" charset="-122"/>
            </a:endParaRPr>
          </a:p>
        </p:txBody>
      </p:sp>
      <p:sp>
        <p:nvSpPr>
          <p:cNvPr id="9" name="Rectangle 8">
            <a:extLst>
              <a:ext uri="{FF2B5EF4-FFF2-40B4-BE49-F238E27FC236}">
                <a16:creationId xmlns:a16="http://schemas.microsoft.com/office/drawing/2014/main" id="{30A2EBB3-19BB-C8FF-BCB6-4A6544DE7F07}"/>
              </a:ext>
            </a:extLst>
          </p:cNvPr>
          <p:cNvSpPr/>
          <p:nvPr/>
        </p:nvSpPr>
        <p:spPr>
          <a:xfrm>
            <a:off x="2497992" y="5106696"/>
            <a:ext cx="4148015" cy="978128"/>
          </a:xfrm>
          <a:prstGeom prst="rect">
            <a:avLst/>
          </a:prstGeom>
          <a:noFill/>
          <a:ln w="28575">
            <a:solidFill>
              <a:schemeClr val="bg2"/>
            </a:solidFill>
          </a:ln>
        </p:spPr>
        <p:txBody>
          <a:bodyPr wrap="square" lIns="0" rtlCol="0" anchor="ctr">
            <a:noAutofit/>
          </a:bodyPr>
          <a:lstStyle/>
          <a:p>
            <a:r>
              <a:rPr lang="zh-CN" altLang="en-US" sz="2400" b="1" dirty="0">
                <a:solidFill>
                  <a:schemeClr val="accent2"/>
                </a:solidFill>
                <a:latin typeface="+mn-ea"/>
                <a:ea typeface="+mn-ea"/>
              </a:rPr>
              <a:t>光谱指数值影像阈值分割。</a:t>
            </a:r>
            <a:endParaRPr lang="en-CN" b="1" dirty="0">
              <a:solidFill>
                <a:schemeClr val="accent2"/>
              </a:solidFill>
              <a:latin typeface="微软雅黑" pitchFamily="34" charset="-122"/>
              <a:ea typeface="微软雅黑" pitchFamily="34" charset="-122"/>
            </a:endParaRPr>
          </a:p>
        </p:txBody>
      </p:sp>
      <p:cxnSp>
        <p:nvCxnSpPr>
          <p:cNvPr id="12" name="Straight Arrow Connector 11">
            <a:extLst>
              <a:ext uri="{FF2B5EF4-FFF2-40B4-BE49-F238E27FC236}">
                <a16:creationId xmlns:a16="http://schemas.microsoft.com/office/drawing/2014/main" id="{7F6F0C63-B833-0587-DF3F-A6818E9F796D}"/>
              </a:ext>
            </a:extLst>
          </p:cNvPr>
          <p:cNvCxnSpPr>
            <a:stCxn id="4" idx="2"/>
            <a:endCxn id="5" idx="0"/>
          </p:cNvCxnSpPr>
          <p:nvPr/>
        </p:nvCxnSpPr>
        <p:spPr bwMode="auto">
          <a:xfrm>
            <a:off x="4572000" y="2851894"/>
            <a:ext cx="0" cy="657329"/>
          </a:xfrm>
          <a:prstGeom prst="straightConnector1">
            <a:avLst/>
          </a:prstGeom>
          <a:ln w="19050">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B65F95CD-BDDD-8A05-7D3F-49076376DC7C}"/>
              </a:ext>
            </a:extLst>
          </p:cNvPr>
          <p:cNvCxnSpPr>
            <a:cxnSpLocks/>
            <a:stCxn id="5" idx="2"/>
            <a:endCxn id="9" idx="0"/>
          </p:cNvCxnSpPr>
          <p:nvPr/>
        </p:nvCxnSpPr>
        <p:spPr bwMode="auto">
          <a:xfrm>
            <a:off x="4572000" y="4487351"/>
            <a:ext cx="0" cy="619345"/>
          </a:xfrm>
          <a:prstGeom prst="straightConnector1">
            <a:avLst/>
          </a:prstGeom>
          <a:ln w="19050">
            <a:headEnd type="none" w="med" len="med"/>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6658553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一、遥感影像光谱指数法地物提取</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927384"/>
            <a:ext cx="7201721"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以</a:t>
            </a:r>
            <a:r>
              <a:rPr lang="en-US" altLang="zh-CN" sz="2800" b="1" dirty="0">
                <a:solidFill>
                  <a:srgbClr val="333333"/>
                </a:solidFill>
                <a:latin typeface="+mn-ea"/>
                <a:ea typeface="+mn-ea"/>
              </a:rPr>
              <a:t>MNDWI</a:t>
            </a:r>
            <a:r>
              <a:rPr lang="zh-CN" altLang="en-US" sz="2800" b="1" dirty="0">
                <a:solidFill>
                  <a:srgbClr val="333333"/>
                </a:solidFill>
                <a:latin typeface="+mn-ea"/>
                <a:ea typeface="+mn-ea"/>
              </a:rPr>
              <a:t>指数提取地表水体为例</a:t>
            </a:r>
            <a:endParaRPr lang="en-US" altLang="zh-CN" sz="2800" b="1" dirty="0">
              <a:solidFill>
                <a:srgbClr val="333333"/>
              </a:solidFill>
              <a:latin typeface="+mn-ea"/>
              <a:ea typeface="+mn-ea"/>
            </a:endParaRP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DC73F52-8630-3936-0F04-2680DDF7D3C8}"/>
                  </a:ext>
                </a:extLst>
              </p:cNvPr>
              <p:cNvSpPr txBox="1"/>
              <p:nvPr/>
            </p:nvSpPr>
            <p:spPr>
              <a:xfrm>
                <a:off x="538843" y="2515559"/>
                <a:ext cx="8066314" cy="1513684"/>
              </a:xfrm>
              <a:prstGeom prst="rect">
                <a:avLst/>
              </a:prstGeom>
              <a:noFill/>
            </p:spPr>
            <p:txBody>
              <a:bodyPr wrap="square">
                <a:spAutoFit/>
              </a:bodyPr>
              <a:lstStyle/>
              <a:p>
                <a:pPr algn="just">
                  <a:lnSpc>
                    <a:spcPct val="200000"/>
                  </a:lnSpc>
                </a:pPr>
                <a14:m>
                  <m:oMathPara xmlns:m="http://schemas.openxmlformats.org/officeDocument/2006/math">
                    <m:oMathParaPr>
                      <m:jc m:val="centerGroup"/>
                    </m:oMathParaPr>
                    <m:oMath xmlns:m="http://schemas.openxmlformats.org/officeDocument/2006/math">
                      <m:r>
                        <a:rPr lang="en-US" altLang="zh-CN" sz="2200" b="0" i="1" smtClean="0">
                          <a:solidFill>
                            <a:srgbClr val="333333"/>
                          </a:solidFill>
                          <a:latin typeface="Cambria Math" panose="02040503050406030204" pitchFamily="18" charset="0"/>
                          <a:ea typeface="+mn-ea"/>
                        </a:rPr>
                        <m:t>𝑀𝑁𝐷𝑊𝐼</m:t>
                      </m:r>
                      <m:r>
                        <a:rPr lang="en-US" altLang="zh-CN" sz="2200" b="0" i="1" smtClean="0">
                          <a:solidFill>
                            <a:srgbClr val="333333"/>
                          </a:solidFill>
                          <a:latin typeface="Cambria Math" panose="02040503050406030204" pitchFamily="18" charset="0"/>
                          <a:ea typeface="+mn-ea"/>
                        </a:rPr>
                        <m:t>=</m:t>
                      </m:r>
                      <m:f>
                        <m:fPr>
                          <m:type m:val="lin"/>
                          <m:ctrlPr>
                            <a:rPr lang="en-US" altLang="zh-CN" sz="2200" b="0" i="1" smtClean="0">
                              <a:solidFill>
                                <a:srgbClr val="333333"/>
                              </a:solidFill>
                              <a:latin typeface="Cambria Math" panose="02040503050406030204" pitchFamily="18" charset="0"/>
                              <a:ea typeface="+mn-ea"/>
                            </a:rPr>
                          </m:ctrlPr>
                        </m:fPr>
                        <m:num>
                          <m:d>
                            <m:dPr>
                              <m:ctrlPr>
                                <a:rPr lang="en-US" altLang="zh-CN" sz="2200" i="1">
                                  <a:solidFill>
                                    <a:srgbClr val="333333"/>
                                  </a:solidFill>
                                  <a:latin typeface="Cambria Math" panose="02040503050406030204" pitchFamily="18" charset="0"/>
                                </a:rPr>
                              </m:ctrlPr>
                            </m:dPr>
                            <m:e>
                              <m:sSub>
                                <m:sSubPr>
                                  <m:ctrlPr>
                                    <a:rPr lang="en-US" altLang="zh-CN" sz="2200" i="1" smtClean="0">
                                      <a:solidFill>
                                        <a:srgbClr val="333333"/>
                                      </a:solidFill>
                                      <a:latin typeface="Cambria Math" panose="02040503050406030204" pitchFamily="18" charset="0"/>
                                    </a:rPr>
                                  </m:ctrlPr>
                                </m:sSubPr>
                                <m:e>
                                  <m:r>
                                    <a:rPr lang="en-US" altLang="zh-CN" sz="2200" b="0" i="1" smtClean="0">
                                      <a:solidFill>
                                        <a:srgbClr val="333333"/>
                                      </a:solidFill>
                                      <a:latin typeface="Cambria Math" panose="02040503050406030204" pitchFamily="18" charset="0"/>
                                    </a:rPr>
                                    <m:t>𝐵𝑎𝑛𝑑</m:t>
                                  </m:r>
                                </m:e>
                                <m:sub>
                                  <m:r>
                                    <a:rPr lang="en-US" altLang="zh-CN" sz="2200" b="0" i="1" smtClean="0">
                                      <a:solidFill>
                                        <a:srgbClr val="333333"/>
                                      </a:solidFill>
                                      <a:latin typeface="Cambria Math" panose="02040503050406030204" pitchFamily="18" charset="0"/>
                                    </a:rPr>
                                    <m:t>𝐺𝑟𝑒𝑒𝑛</m:t>
                                  </m:r>
                                </m:sub>
                              </m:sSub>
                              <m:r>
                                <a:rPr lang="en-US" altLang="zh-CN" sz="2200" i="1" smtClean="0">
                                  <a:solidFill>
                                    <a:srgbClr val="333333"/>
                                  </a:solidFill>
                                  <a:latin typeface="Cambria Math" panose="02040503050406030204" pitchFamily="18" charset="0"/>
                                  <a:ea typeface="Cambria Math" panose="02040503050406030204" pitchFamily="18" charset="0"/>
                                </a:rPr>
                                <m:t>−</m:t>
                              </m:r>
                              <m:sSub>
                                <m:sSubPr>
                                  <m:ctrlPr>
                                    <a:rPr lang="en-US" altLang="zh-CN" sz="2200" i="1" smtClean="0">
                                      <a:solidFill>
                                        <a:srgbClr val="333333"/>
                                      </a:solidFill>
                                      <a:latin typeface="Cambria Math" panose="02040503050406030204" pitchFamily="18" charset="0"/>
                                      <a:ea typeface="Cambria Math" panose="02040503050406030204" pitchFamily="18" charset="0"/>
                                    </a:rPr>
                                  </m:ctrlPr>
                                </m:sSubPr>
                                <m:e>
                                  <m:r>
                                    <a:rPr lang="en-US" altLang="zh-CN" sz="2200" b="0" i="1" smtClean="0">
                                      <a:solidFill>
                                        <a:srgbClr val="333333"/>
                                      </a:solidFill>
                                      <a:latin typeface="Cambria Math" panose="02040503050406030204" pitchFamily="18" charset="0"/>
                                      <a:ea typeface="Cambria Math" panose="02040503050406030204" pitchFamily="18" charset="0"/>
                                    </a:rPr>
                                    <m:t>𝐵𝑎𝑛𝑑</m:t>
                                  </m:r>
                                </m:e>
                                <m:sub>
                                  <m:r>
                                    <a:rPr lang="en-US" altLang="zh-CN" sz="2200" b="0" i="1" smtClean="0">
                                      <a:solidFill>
                                        <a:srgbClr val="333333"/>
                                      </a:solidFill>
                                      <a:latin typeface="Cambria Math" panose="02040503050406030204" pitchFamily="18" charset="0"/>
                                      <a:ea typeface="Cambria Math" panose="02040503050406030204" pitchFamily="18" charset="0"/>
                                    </a:rPr>
                                    <m:t>𝑆𝑊𝐼𝑅</m:t>
                                  </m:r>
                                </m:sub>
                              </m:sSub>
                            </m:e>
                          </m:d>
                        </m:num>
                        <m:den>
                          <m:d>
                            <m:dPr>
                              <m:ctrlPr>
                                <a:rPr lang="en-US" altLang="zh-CN" sz="2200" i="1">
                                  <a:solidFill>
                                    <a:srgbClr val="333333"/>
                                  </a:solidFill>
                                  <a:latin typeface="Cambria Math" panose="02040503050406030204" pitchFamily="18" charset="0"/>
                                </a:rPr>
                              </m:ctrlPr>
                            </m:dPr>
                            <m:e>
                              <m:sSub>
                                <m:sSubPr>
                                  <m:ctrlPr>
                                    <a:rPr lang="en-US" altLang="zh-CN" sz="2200" i="1" smtClean="0">
                                      <a:solidFill>
                                        <a:srgbClr val="333333"/>
                                      </a:solidFill>
                                      <a:latin typeface="Cambria Math" panose="02040503050406030204" pitchFamily="18" charset="0"/>
                                    </a:rPr>
                                  </m:ctrlPr>
                                </m:sSubPr>
                                <m:e>
                                  <m:r>
                                    <a:rPr lang="en-US" altLang="zh-CN" sz="2200" b="0" i="1" smtClean="0">
                                      <a:solidFill>
                                        <a:srgbClr val="333333"/>
                                      </a:solidFill>
                                      <a:latin typeface="Cambria Math" panose="02040503050406030204" pitchFamily="18" charset="0"/>
                                    </a:rPr>
                                    <m:t>𝐵𝑎𝑛𝑑</m:t>
                                  </m:r>
                                </m:e>
                                <m:sub>
                                  <m:r>
                                    <a:rPr lang="en-US" altLang="zh-CN" sz="2200" b="0" i="1" smtClean="0">
                                      <a:solidFill>
                                        <a:srgbClr val="333333"/>
                                      </a:solidFill>
                                      <a:latin typeface="Cambria Math" panose="02040503050406030204" pitchFamily="18" charset="0"/>
                                    </a:rPr>
                                    <m:t>𝐺𝑟𝑒𝑒𝑛</m:t>
                                  </m:r>
                                </m:sub>
                              </m:sSub>
                              <m:r>
                                <a:rPr lang="en-US" altLang="zh-CN" sz="2200" b="0" i="1" smtClean="0">
                                  <a:solidFill>
                                    <a:srgbClr val="333333"/>
                                  </a:solidFill>
                                  <a:latin typeface="Cambria Math" panose="02040503050406030204" pitchFamily="18" charset="0"/>
                                </a:rPr>
                                <m:t>+</m:t>
                              </m:r>
                              <m:sSub>
                                <m:sSubPr>
                                  <m:ctrlPr>
                                    <a:rPr lang="en-US" altLang="zh-CN" sz="2200" b="0" i="1" smtClean="0">
                                      <a:solidFill>
                                        <a:srgbClr val="333333"/>
                                      </a:solidFill>
                                      <a:latin typeface="Cambria Math" panose="02040503050406030204" pitchFamily="18" charset="0"/>
                                    </a:rPr>
                                  </m:ctrlPr>
                                </m:sSubPr>
                                <m:e>
                                  <m:r>
                                    <a:rPr lang="en-US" altLang="zh-CN" sz="2200" b="0" i="1" smtClean="0">
                                      <a:solidFill>
                                        <a:srgbClr val="333333"/>
                                      </a:solidFill>
                                      <a:latin typeface="Cambria Math" panose="02040503050406030204" pitchFamily="18" charset="0"/>
                                    </a:rPr>
                                    <m:t>𝐵𝑎𝑛𝑑</m:t>
                                  </m:r>
                                </m:e>
                                <m:sub>
                                  <m:r>
                                    <a:rPr lang="en-US" altLang="zh-CN" sz="2200" b="0" i="1" smtClean="0">
                                      <a:solidFill>
                                        <a:srgbClr val="333333"/>
                                      </a:solidFill>
                                      <a:latin typeface="Cambria Math" panose="02040503050406030204" pitchFamily="18" charset="0"/>
                                    </a:rPr>
                                    <m:t>𝑆𝑊𝐼𝑅</m:t>
                                  </m:r>
                                </m:sub>
                              </m:sSub>
                            </m:e>
                          </m:d>
                        </m:den>
                      </m:f>
                    </m:oMath>
                  </m:oMathPara>
                </a14:m>
                <a:endParaRPr lang="en-US" altLang="zh-CN" sz="2200" b="0" dirty="0">
                  <a:solidFill>
                    <a:srgbClr val="333333"/>
                  </a:solidFill>
                  <a:latin typeface="+mn-ea"/>
                  <a:ea typeface="+mn-ea"/>
                </a:endParaRPr>
              </a:p>
              <a:p>
                <a:pPr algn="just">
                  <a:lnSpc>
                    <a:spcPct val="200000"/>
                  </a:lnSpc>
                </a:pPr>
                <a:r>
                  <a:rPr lang="zh-CN" altLang="en-US" sz="2200" dirty="0">
                    <a:solidFill>
                      <a:srgbClr val="333333"/>
                    </a:solidFill>
                    <a:latin typeface="+mn-ea"/>
                    <a:ea typeface="+mn-ea"/>
                  </a:rPr>
                  <a:t>其中</a:t>
                </a:r>
                <a:r>
                  <a:rPr lang="en-US" altLang="zh-CN" sz="2200" dirty="0">
                    <a:solidFill>
                      <a:srgbClr val="333333"/>
                    </a:solidFill>
                    <a:latin typeface="+mn-ea"/>
                    <a:ea typeface="+mn-ea"/>
                  </a:rPr>
                  <a:t>Green</a:t>
                </a:r>
                <a:r>
                  <a:rPr lang="zh-CN" altLang="en-US" sz="2200" dirty="0">
                    <a:solidFill>
                      <a:srgbClr val="333333"/>
                    </a:solidFill>
                    <a:latin typeface="+mn-ea"/>
                    <a:ea typeface="+mn-ea"/>
                  </a:rPr>
                  <a:t>代表绿光波段，</a:t>
                </a:r>
                <a:r>
                  <a:rPr lang="en-US" altLang="zh-CN" sz="2200" dirty="0">
                    <a:solidFill>
                      <a:srgbClr val="333333"/>
                    </a:solidFill>
                    <a:latin typeface="+mn-ea"/>
                    <a:ea typeface="+mn-ea"/>
                  </a:rPr>
                  <a:t>SWIR</a:t>
                </a:r>
                <a:r>
                  <a:rPr lang="zh-CN" altLang="en-US" sz="2200" dirty="0">
                    <a:solidFill>
                      <a:srgbClr val="333333"/>
                    </a:solidFill>
                    <a:latin typeface="+mn-ea"/>
                    <a:ea typeface="+mn-ea"/>
                  </a:rPr>
                  <a:t>代表短波中红外波段。</a:t>
                </a:r>
                <a:endParaRPr lang="en-US" altLang="zh-CN" sz="2200" dirty="0">
                  <a:solidFill>
                    <a:srgbClr val="333333"/>
                  </a:solidFill>
                  <a:latin typeface="+mn-ea"/>
                  <a:ea typeface="+mn-ea"/>
                </a:endParaRPr>
              </a:p>
            </p:txBody>
          </p:sp>
        </mc:Choice>
        <mc:Fallback xmlns="">
          <p:sp>
            <p:nvSpPr>
              <p:cNvPr id="7" name="TextBox 6">
                <a:extLst>
                  <a:ext uri="{FF2B5EF4-FFF2-40B4-BE49-F238E27FC236}">
                    <a16:creationId xmlns:a16="http://schemas.microsoft.com/office/drawing/2014/main" id="{3DC73F52-8630-3936-0F04-2680DDF7D3C8}"/>
                  </a:ext>
                </a:extLst>
              </p:cNvPr>
              <p:cNvSpPr txBox="1">
                <a:spLocks noRot="1" noChangeAspect="1" noMove="1" noResize="1" noEditPoints="1" noAdjustHandles="1" noChangeArrowheads="1" noChangeShapeType="1" noTextEdit="1"/>
              </p:cNvSpPr>
              <p:nvPr/>
            </p:nvSpPr>
            <p:spPr>
              <a:xfrm>
                <a:off x="538843" y="2515559"/>
                <a:ext cx="8066314" cy="1513684"/>
              </a:xfrm>
              <a:prstGeom prst="rect">
                <a:avLst/>
              </a:prstGeom>
              <a:blipFill>
                <a:blip r:embed="rId3"/>
                <a:stretch>
                  <a:fillRect l="-943" t="-19167" b="-6667"/>
                </a:stretch>
              </a:blipFill>
            </p:spPr>
            <p:txBody>
              <a:bodyPr/>
              <a:lstStyle/>
              <a:p>
                <a:r>
                  <a:rPr lang="en-CN">
                    <a:noFill/>
                  </a:rPr>
                  <a:t> </a:t>
                </a:r>
              </a:p>
            </p:txBody>
          </p:sp>
        </mc:Fallback>
      </mc:AlternateContent>
    </p:spTree>
    <p:extLst>
      <p:ext uri="{BB962C8B-B14F-4D97-AF65-F5344CB8AC3E}">
        <p14:creationId xmlns:p14="http://schemas.microsoft.com/office/powerpoint/2010/main" val="161411571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一、遥感影像光谱指数法地物提取</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927384"/>
            <a:ext cx="8471228" cy="1815882"/>
          </a:xfrm>
          <a:prstGeom prst="rect">
            <a:avLst/>
          </a:prstGeom>
          <a:noFill/>
        </p:spPr>
        <p:txBody>
          <a:bodyPr wrap="square" rtlCol="0">
            <a:spAutoFit/>
          </a:bodyPr>
          <a:lstStyle/>
          <a:p>
            <a:pPr algn="just"/>
            <a:r>
              <a:rPr lang="en-US" altLang="zh-CN" sz="2800" b="1" dirty="0">
                <a:solidFill>
                  <a:srgbClr val="333333"/>
                </a:solidFill>
                <a:latin typeface="+mn-ea"/>
                <a:ea typeface="+mn-ea"/>
              </a:rPr>
              <a:t>MNDWI</a:t>
            </a:r>
            <a:r>
              <a:rPr lang="zh-CN" altLang="en-US" sz="2800" b="1" dirty="0">
                <a:solidFill>
                  <a:srgbClr val="333333"/>
                </a:solidFill>
                <a:latin typeface="+mn-ea"/>
                <a:ea typeface="+mn-ea"/>
              </a:rPr>
              <a:t>地表水提取（</a:t>
            </a:r>
            <a:r>
              <a:rPr lang="en-US" altLang="zh-CN" sz="2800" b="1" dirty="0">
                <a:solidFill>
                  <a:srgbClr val="333333"/>
                </a:solidFill>
                <a:latin typeface="+mn-ea"/>
                <a:ea typeface="+mn-ea"/>
              </a:rPr>
              <a:t>QGIS</a:t>
            </a:r>
            <a:r>
              <a:rPr lang="zh-CN" altLang="en-US" sz="2800" b="1" dirty="0">
                <a:solidFill>
                  <a:srgbClr val="333333"/>
                </a:solidFill>
                <a:latin typeface="+mn-ea"/>
                <a:ea typeface="+mn-ea"/>
              </a:rPr>
              <a:t>软件）</a:t>
            </a:r>
            <a:endParaRPr lang="en-US" altLang="zh-CN" sz="2800" b="1" dirty="0">
              <a:solidFill>
                <a:srgbClr val="333333"/>
              </a:solidFill>
              <a:latin typeface="+mn-ea"/>
              <a:ea typeface="+mn-ea"/>
            </a:endParaRPr>
          </a:p>
          <a:p>
            <a:pPr algn="just"/>
            <a:r>
              <a:rPr lang="en-US" altLang="zh-CN" sz="2800" b="1" dirty="0">
                <a:solidFill>
                  <a:srgbClr val="333333"/>
                </a:solidFill>
                <a:latin typeface="+mn-ea"/>
                <a:ea typeface="+mn-ea"/>
              </a:rPr>
              <a:t>1.</a:t>
            </a:r>
            <a:r>
              <a:rPr lang="zh-CN" altLang="en-US" sz="2800" b="1" dirty="0">
                <a:solidFill>
                  <a:srgbClr val="333333"/>
                </a:solidFill>
                <a:latin typeface="+mn-ea"/>
                <a:ea typeface="+mn-ea"/>
              </a:rPr>
              <a:t> </a:t>
            </a:r>
            <a:r>
              <a:rPr lang="en-US" altLang="zh-CN" sz="2800" b="1" dirty="0">
                <a:solidFill>
                  <a:srgbClr val="333333"/>
                </a:solidFill>
                <a:latin typeface="+mn-ea"/>
                <a:ea typeface="+mn-ea"/>
              </a:rPr>
              <a:t>MNDWI</a:t>
            </a:r>
            <a:r>
              <a:rPr lang="zh-CN" altLang="en-US" sz="2800" b="1" dirty="0">
                <a:solidFill>
                  <a:srgbClr val="333333"/>
                </a:solidFill>
                <a:latin typeface="+mn-ea"/>
                <a:ea typeface="+mn-ea"/>
              </a:rPr>
              <a:t>指数值计算：</a:t>
            </a:r>
            <a:endParaRPr lang="en-US" altLang="zh-CN" sz="2800" b="1" dirty="0">
              <a:solidFill>
                <a:srgbClr val="333333"/>
              </a:solidFill>
              <a:latin typeface="+mn-ea"/>
              <a:ea typeface="+mn-ea"/>
            </a:endParaRPr>
          </a:p>
          <a:p>
            <a:pPr algn="just"/>
            <a:r>
              <a:rPr lang="en-US" altLang="zh-CN" sz="2800" dirty="0">
                <a:solidFill>
                  <a:srgbClr val="333333"/>
                </a:solidFill>
                <a:latin typeface="+mn-ea"/>
                <a:ea typeface="+mn-ea"/>
              </a:rPr>
              <a:t>Raster analysis/Raster calculator</a:t>
            </a:r>
          </a:p>
        </p:txBody>
      </p:sp>
      <p:pic>
        <p:nvPicPr>
          <p:cNvPr id="5" name="Picture 4" descr="A screenshot of a computer&#10;&#10;Description automatically generated">
            <a:extLst>
              <a:ext uri="{FF2B5EF4-FFF2-40B4-BE49-F238E27FC236}">
                <a16:creationId xmlns:a16="http://schemas.microsoft.com/office/drawing/2014/main" id="{F5C8DC08-A1DB-2D24-BB78-B376F1AF847D}"/>
              </a:ext>
            </a:extLst>
          </p:cNvPr>
          <p:cNvPicPr>
            <a:picLocks noChangeAspect="1"/>
          </p:cNvPicPr>
          <p:nvPr/>
        </p:nvPicPr>
        <p:blipFill rotWithShape="1">
          <a:blip r:embed="rId3"/>
          <a:srcRect t="16057"/>
          <a:stretch/>
        </p:blipFill>
        <p:spPr>
          <a:xfrm>
            <a:off x="469407" y="2788986"/>
            <a:ext cx="2528657" cy="3979918"/>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F78965AC-581F-93AF-1575-ABCDB20142F3}"/>
              </a:ext>
            </a:extLst>
          </p:cNvPr>
          <p:cNvPicPr>
            <a:picLocks noChangeAspect="1"/>
          </p:cNvPicPr>
          <p:nvPr/>
        </p:nvPicPr>
        <p:blipFill rotWithShape="1">
          <a:blip r:embed="rId4"/>
          <a:srcRect r="13683" b="16057"/>
          <a:stretch/>
        </p:blipFill>
        <p:spPr>
          <a:xfrm>
            <a:off x="3136754" y="2788986"/>
            <a:ext cx="5728027" cy="3979918"/>
          </a:xfrm>
          <a:prstGeom prst="rect">
            <a:avLst/>
          </a:prstGeom>
        </p:spPr>
      </p:pic>
    </p:spTree>
    <p:extLst>
      <p:ext uri="{BB962C8B-B14F-4D97-AF65-F5344CB8AC3E}">
        <p14:creationId xmlns:p14="http://schemas.microsoft.com/office/powerpoint/2010/main" val="346841182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一、遥感影像光谱指数法地物提取</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81664"/>
            <a:ext cx="8197685" cy="1815882"/>
          </a:xfrm>
          <a:prstGeom prst="rect">
            <a:avLst/>
          </a:prstGeom>
          <a:noFill/>
        </p:spPr>
        <p:txBody>
          <a:bodyPr wrap="square" rtlCol="0">
            <a:spAutoFit/>
          </a:bodyPr>
          <a:lstStyle/>
          <a:p>
            <a:pPr algn="just"/>
            <a:r>
              <a:rPr lang="en-US" altLang="zh-CN" sz="2800" b="1" dirty="0">
                <a:solidFill>
                  <a:srgbClr val="333333"/>
                </a:solidFill>
                <a:latin typeface="+mn-ea"/>
                <a:ea typeface="+mn-ea"/>
              </a:rPr>
              <a:t>MNDWI</a:t>
            </a:r>
            <a:r>
              <a:rPr lang="zh-CN" altLang="en-US" sz="2800" b="1" dirty="0">
                <a:solidFill>
                  <a:srgbClr val="333333"/>
                </a:solidFill>
                <a:latin typeface="+mn-ea"/>
                <a:ea typeface="+mn-ea"/>
              </a:rPr>
              <a:t>地表水提取（</a:t>
            </a:r>
            <a:r>
              <a:rPr lang="en-US" altLang="zh-CN" sz="2800" b="1" dirty="0">
                <a:solidFill>
                  <a:srgbClr val="333333"/>
                </a:solidFill>
                <a:latin typeface="+mn-ea"/>
                <a:ea typeface="+mn-ea"/>
              </a:rPr>
              <a:t>QGIS</a:t>
            </a:r>
            <a:r>
              <a:rPr lang="zh-CN" altLang="en-US" sz="2800" b="1" dirty="0">
                <a:solidFill>
                  <a:srgbClr val="333333"/>
                </a:solidFill>
                <a:latin typeface="+mn-ea"/>
                <a:ea typeface="+mn-ea"/>
              </a:rPr>
              <a:t>软件）</a:t>
            </a:r>
            <a:endParaRPr lang="en-US" altLang="zh-CN" sz="2800" b="1" dirty="0">
              <a:solidFill>
                <a:srgbClr val="333333"/>
              </a:solidFill>
              <a:latin typeface="+mn-ea"/>
              <a:ea typeface="+mn-ea"/>
            </a:endParaRPr>
          </a:p>
          <a:p>
            <a:pPr algn="just"/>
            <a:r>
              <a:rPr lang="en-US" altLang="zh-CN" sz="2800" b="1" dirty="0">
                <a:solidFill>
                  <a:srgbClr val="333333"/>
                </a:solidFill>
                <a:latin typeface="+mn-ea"/>
                <a:ea typeface="+mn-ea"/>
              </a:rPr>
              <a:t>2.</a:t>
            </a:r>
            <a:r>
              <a:rPr lang="zh-CN" altLang="en-US" sz="2800" b="1" dirty="0">
                <a:solidFill>
                  <a:srgbClr val="333333"/>
                </a:solidFill>
                <a:latin typeface="+mn-ea"/>
                <a:ea typeface="+mn-ea"/>
              </a:rPr>
              <a:t> 直方图统计及最有分割阈值选取</a:t>
            </a:r>
            <a:endParaRPr lang="en-US" altLang="zh-CN" sz="2800" b="1" dirty="0">
              <a:solidFill>
                <a:srgbClr val="333333"/>
              </a:solidFill>
              <a:latin typeface="+mn-ea"/>
              <a:ea typeface="+mn-ea"/>
            </a:endParaRPr>
          </a:p>
          <a:p>
            <a:pPr algn="just"/>
            <a:r>
              <a:rPr lang="en-US" altLang="zh-CN" sz="2800" dirty="0">
                <a:solidFill>
                  <a:srgbClr val="333333"/>
                </a:solidFill>
                <a:latin typeface="+mn-ea"/>
                <a:ea typeface="+mn-ea"/>
              </a:rPr>
              <a:t>Properties/Histogram: Compute Histogram</a:t>
            </a:r>
          </a:p>
        </p:txBody>
      </p:sp>
      <p:pic>
        <p:nvPicPr>
          <p:cNvPr id="6" name="Picture 5" descr="A screenshot of a computer&#10;&#10;Description automatically generated">
            <a:extLst>
              <a:ext uri="{FF2B5EF4-FFF2-40B4-BE49-F238E27FC236}">
                <a16:creationId xmlns:a16="http://schemas.microsoft.com/office/drawing/2014/main" id="{9A32070C-30AA-5AEC-7429-D89E9313CBE7}"/>
              </a:ext>
            </a:extLst>
          </p:cNvPr>
          <p:cNvPicPr>
            <a:picLocks noChangeAspect="1"/>
          </p:cNvPicPr>
          <p:nvPr/>
        </p:nvPicPr>
        <p:blipFill rotWithShape="1">
          <a:blip r:embed="rId3"/>
          <a:srcRect l="4590" t="5559" r="8174"/>
          <a:stretch/>
        </p:blipFill>
        <p:spPr>
          <a:xfrm>
            <a:off x="617220" y="2778522"/>
            <a:ext cx="3133529" cy="3819879"/>
          </a:xfrm>
          <a:prstGeom prst="rect">
            <a:avLst/>
          </a:prstGeom>
          <a:ln>
            <a:solidFill>
              <a:schemeClr val="bg2"/>
            </a:solidFill>
          </a:ln>
        </p:spPr>
      </p:pic>
      <p:pic>
        <p:nvPicPr>
          <p:cNvPr id="9" name="Picture 8" descr="A screenshot of a computer&#10;&#10;Description automatically generated">
            <a:extLst>
              <a:ext uri="{FF2B5EF4-FFF2-40B4-BE49-F238E27FC236}">
                <a16:creationId xmlns:a16="http://schemas.microsoft.com/office/drawing/2014/main" id="{5DD05E2D-F9F6-AD21-2050-67AC8E3A0C60}"/>
              </a:ext>
            </a:extLst>
          </p:cNvPr>
          <p:cNvPicPr>
            <a:picLocks noChangeAspect="1"/>
          </p:cNvPicPr>
          <p:nvPr/>
        </p:nvPicPr>
        <p:blipFill rotWithShape="1">
          <a:blip r:embed="rId4"/>
          <a:srcRect t="5559"/>
          <a:stretch/>
        </p:blipFill>
        <p:spPr>
          <a:xfrm>
            <a:off x="3878049" y="2778522"/>
            <a:ext cx="4557291" cy="3819879"/>
          </a:xfrm>
          <a:prstGeom prst="rect">
            <a:avLst/>
          </a:prstGeom>
          <a:ln>
            <a:solidFill>
              <a:schemeClr val="bg2"/>
            </a:solidFill>
          </a:ln>
        </p:spPr>
      </p:pic>
    </p:spTree>
    <p:extLst>
      <p:ext uri="{BB962C8B-B14F-4D97-AF65-F5344CB8AC3E}">
        <p14:creationId xmlns:p14="http://schemas.microsoft.com/office/powerpoint/2010/main" val="257438483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一、遥感影像光谱指数法地物提取</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35944"/>
            <a:ext cx="8471228" cy="1815882"/>
          </a:xfrm>
          <a:prstGeom prst="rect">
            <a:avLst/>
          </a:prstGeom>
          <a:noFill/>
        </p:spPr>
        <p:txBody>
          <a:bodyPr wrap="square" rtlCol="0">
            <a:spAutoFit/>
          </a:bodyPr>
          <a:lstStyle/>
          <a:p>
            <a:pPr algn="just"/>
            <a:r>
              <a:rPr lang="en-US" altLang="zh-CN" sz="2800" b="1" dirty="0">
                <a:solidFill>
                  <a:srgbClr val="333333"/>
                </a:solidFill>
                <a:latin typeface="+mn-ea"/>
                <a:ea typeface="+mn-ea"/>
              </a:rPr>
              <a:t>MNDWI</a:t>
            </a:r>
            <a:r>
              <a:rPr lang="zh-CN" altLang="en-US" sz="2800" b="1" dirty="0">
                <a:solidFill>
                  <a:srgbClr val="333333"/>
                </a:solidFill>
                <a:latin typeface="+mn-ea"/>
                <a:ea typeface="+mn-ea"/>
              </a:rPr>
              <a:t>地表水提取（</a:t>
            </a:r>
            <a:r>
              <a:rPr lang="en-US" altLang="zh-CN" sz="2800" b="1" dirty="0">
                <a:solidFill>
                  <a:srgbClr val="333333"/>
                </a:solidFill>
                <a:latin typeface="+mn-ea"/>
                <a:ea typeface="+mn-ea"/>
              </a:rPr>
              <a:t>QGIS</a:t>
            </a:r>
            <a:r>
              <a:rPr lang="zh-CN" altLang="en-US" sz="2800" b="1" dirty="0">
                <a:solidFill>
                  <a:srgbClr val="333333"/>
                </a:solidFill>
                <a:latin typeface="+mn-ea"/>
                <a:ea typeface="+mn-ea"/>
              </a:rPr>
              <a:t>软件）</a:t>
            </a:r>
            <a:endParaRPr lang="en-US" altLang="zh-CN" sz="2800" b="1" dirty="0">
              <a:solidFill>
                <a:srgbClr val="333333"/>
              </a:solidFill>
              <a:latin typeface="+mn-ea"/>
              <a:ea typeface="+mn-ea"/>
            </a:endParaRPr>
          </a:p>
          <a:p>
            <a:pPr algn="just"/>
            <a:r>
              <a:rPr lang="en-US" altLang="zh-CN" sz="2800" b="1" dirty="0">
                <a:solidFill>
                  <a:srgbClr val="333333"/>
                </a:solidFill>
                <a:latin typeface="+mn-ea"/>
                <a:ea typeface="+mn-ea"/>
              </a:rPr>
              <a:t>3.</a:t>
            </a:r>
            <a:r>
              <a:rPr lang="zh-CN" altLang="en-US" sz="2800" b="1" dirty="0">
                <a:solidFill>
                  <a:srgbClr val="333333"/>
                </a:solidFill>
                <a:latin typeface="+mn-ea"/>
                <a:ea typeface="+mn-ea"/>
              </a:rPr>
              <a:t> 指数值影像阈值分割</a:t>
            </a:r>
            <a:endParaRPr lang="en-US" altLang="zh-CN" sz="2800" b="1" dirty="0">
              <a:solidFill>
                <a:srgbClr val="333333"/>
              </a:solidFill>
              <a:latin typeface="+mn-ea"/>
              <a:ea typeface="+mn-ea"/>
            </a:endParaRPr>
          </a:p>
          <a:p>
            <a:pPr algn="just"/>
            <a:r>
              <a:rPr lang="en-US" altLang="zh-CN" sz="2800" dirty="0">
                <a:solidFill>
                  <a:srgbClr val="333333"/>
                </a:solidFill>
                <a:latin typeface="+mn-ea"/>
                <a:ea typeface="+mn-ea"/>
              </a:rPr>
              <a:t>Raster analysis/Raster calculator</a:t>
            </a:r>
          </a:p>
        </p:txBody>
      </p:sp>
      <p:pic>
        <p:nvPicPr>
          <p:cNvPr id="7" name="Picture 6" descr="A screenshot of a computer&#10;&#10;Description automatically generated">
            <a:extLst>
              <a:ext uri="{FF2B5EF4-FFF2-40B4-BE49-F238E27FC236}">
                <a16:creationId xmlns:a16="http://schemas.microsoft.com/office/drawing/2014/main" id="{8EEB9849-9214-52DD-BFA3-C4AB79A1E189}"/>
              </a:ext>
            </a:extLst>
          </p:cNvPr>
          <p:cNvPicPr>
            <a:picLocks noChangeAspect="1"/>
          </p:cNvPicPr>
          <p:nvPr/>
        </p:nvPicPr>
        <p:blipFill rotWithShape="1">
          <a:blip r:embed="rId3"/>
          <a:srcRect t="-1" b="31948"/>
          <a:stretch/>
        </p:blipFill>
        <p:spPr>
          <a:xfrm>
            <a:off x="971550" y="2663256"/>
            <a:ext cx="7087784" cy="3943284"/>
          </a:xfrm>
          <a:prstGeom prst="rect">
            <a:avLst/>
          </a:prstGeom>
        </p:spPr>
      </p:pic>
    </p:spTree>
    <p:extLst>
      <p:ext uri="{BB962C8B-B14F-4D97-AF65-F5344CB8AC3E}">
        <p14:creationId xmlns:p14="http://schemas.microsoft.com/office/powerpoint/2010/main" val="321095787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一、遥感影像光谱指数法地物提取</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35944"/>
            <a:ext cx="8471228" cy="4401205"/>
          </a:xfrm>
          <a:prstGeom prst="rect">
            <a:avLst/>
          </a:prstGeom>
          <a:noFill/>
        </p:spPr>
        <p:txBody>
          <a:bodyPr wrap="square" rtlCol="0">
            <a:spAutoFit/>
          </a:bodyPr>
          <a:lstStyle/>
          <a:p>
            <a:pPr algn="just"/>
            <a:r>
              <a:rPr lang="en-US" altLang="zh-CN" sz="2800" b="1" dirty="0">
                <a:solidFill>
                  <a:srgbClr val="333333"/>
                </a:solidFill>
                <a:latin typeface="+mn-ea"/>
                <a:ea typeface="+mn-ea"/>
              </a:rPr>
              <a:t>MNDWI</a:t>
            </a:r>
            <a:r>
              <a:rPr lang="zh-CN" altLang="en-US" sz="2800" b="1" dirty="0">
                <a:solidFill>
                  <a:srgbClr val="333333"/>
                </a:solidFill>
                <a:latin typeface="+mn-ea"/>
                <a:ea typeface="+mn-ea"/>
              </a:rPr>
              <a:t>地表水提取（</a:t>
            </a:r>
            <a:r>
              <a:rPr lang="en-CN" altLang="zh-CN" sz="2800" b="1" dirty="0">
                <a:solidFill>
                  <a:srgbClr val="333333"/>
                </a:solidFill>
                <a:latin typeface="+mn-ea"/>
                <a:ea typeface="+mn-ea"/>
              </a:rPr>
              <a:t>pythton</a:t>
            </a:r>
            <a:r>
              <a:rPr lang="zh-CN" altLang="en-US" sz="2800" b="1" dirty="0">
                <a:solidFill>
                  <a:srgbClr val="333333"/>
                </a:solidFill>
                <a:latin typeface="+mn-ea"/>
                <a:ea typeface="+mn-ea"/>
              </a:rPr>
              <a:t>）</a:t>
            </a:r>
            <a:endParaRPr lang="en-US" altLang="zh-CN" sz="2800" b="1" dirty="0">
              <a:solidFill>
                <a:srgbClr val="333333"/>
              </a:solidFill>
              <a:latin typeface="+mn-ea"/>
              <a:ea typeface="+mn-ea"/>
            </a:endParaRPr>
          </a:p>
          <a:p>
            <a:pPr algn="just"/>
            <a:r>
              <a:rPr lang="en-US" altLang="zh-CN" sz="2800" b="1" dirty="0">
                <a:solidFill>
                  <a:srgbClr val="333333"/>
                </a:solidFill>
                <a:latin typeface="+mn-ea"/>
                <a:ea typeface="+mn-ea"/>
              </a:rPr>
              <a:t>1.</a:t>
            </a:r>
            <a:r>
              <a:rPr lang="zh-CN" altLang="en-US" sz="2800" b="1" dirty="0">
                <a:solidFill>
                  <a:srgbClr val="333333"/>
                </a:solidFill>
                <a:latin typeface="+mn-ea"/>
                <a:ea typeface="+mn-ea"/>
              </a:rPr>
              <a:t> </a:t>
            </a:r>
            <a:r>
              <a:rPr lang="en-US" altLang="zh-CN" sz="2800" b="1" dirty="0">
                <a:solidFill>
                  <a:srgbClr val="333333"/>
                </a:solidFill>
                <a:latin typeface="+mn-ea"/>
                <a:ea typeface="+mn-ea"/>
              </a:rPr>
              <a:t>MNDWI</a:t>
            </a:r>
            <a:r>
              <a:rPr lang="zh-CN" altLang="en-US" sz="2800" b="1" dirty="0">
                <a:solidFill>
                  <a:srgbClr val="333333"/>
                </a:solidFill>
                <a:latin typeface="+mn-ea"/>
                <a:ea typeface="+mn-ea"/>
              </a:rPr>
              <a:t>指数计算</a:t>
            </a:r>
            <a:endParaRPr lang="en-US" altLang="zh-CN" sz="2800" b="1" dirty="0">
              <a:solidFill>
                <a:srgbClr val="333333"/>
              </a:solidFill>
              <a:latin typeface="+mn-ea"/>
              <a:ea typeface="+mn-ea"/>
            </a:endParaRPr>
          </a:p>
          <a:p>
            <a:pPr algn="just"/>
            <a:r>
              <a:rPr lang="en-US" altLang="zh-CN" sz="2800" dirty="0" err="1">
                <a:solidFill>
                  <a:srgbClr val="333333"/>
                </a:solidFill>
                <a:latin typeface="+mn-ea"/>
                <a:ea typeface="+mn-ea"/>
              </a:rPr>
              <a:t>rasterio</a:t>
            </a:r>
            <a:endParaRPr lang="en-US" altLang="zh-CN" sz="2800" dirty="0">
              <a:solidFill>
                <a:srgbClr val="333333"/>
              </a:solidFill>
              <a:latin typeface="+mn-ea"/>
              <a:ea typeface="+mn-ea"/>
            </a:endParaRPr>
          </a:p>
          <a:p>
            <a:pPr algn="just"/>
            <a:r>
              <a:rPr lang="en-US" altLang="zh-CN" sz="2800" b="1" dirty="0">
                <a:solidFill>
                  <a:srgbClr val="333333"/>
                </a:solidFill>
                <a:latin typeface="+mn-ea"/>
                <a:ea typeface="+mn-ea"/>
              </a:rPr>
              <a:t>2.</a:t>
            </a:r>
            <a:r>
              <a:rPr lang="zh-CN" altLang="en-US" sz="2800" b="1" dirty="0">
                <a:solidFill>
                  <a:srgbClr val="333333"/>
                </a:solidFill>
                <a:latin typeface="+mn-ea"/>
                <a:ea typeface="+mn-ea"/>
              </a:rPr>
              <a:t> </a:t>
            </a:r>
            <a:r>
              <a:rPr lang="en-US" altLang="zh-CN" sz="2800" b="1" dirty="0">
                <a:solidFill>
                  <a:srgbClr val="333333"/>
                </a:solidFill>
                <a:latin typeface="+mn-ea"/>
                <a:ea typeface="+mn-ea"/>
              </a:rPr>
              <a:t> MNDWI</a:t>
            </a:r>
            <a:r>
              <a:rPr lang="zh-CN" altLang="en-US" sz="2800" b="1" dirty="0">
                <a:solidFill>
                  <a:srgbClr val="333333"/>
                </a:solidFill>
                <a:latin typeface="+mn-ea"/>
                <a:ea typeface="+mn-ea"/>
              </a:rPr>
              <a:t>指数值直方图统计</a:t>
            </a:r>
            <a:endParaRPr lang="en-US" altLang="zh-CN" sz="2800" b="1" dirty="0">
              <a:solidFill>
                <a:srgbClr val="333333"/>
              </a:solidFill>
              <a:latin typeface="+mn-ea"/>
              <a:ea typeface="+mn-ea"/>
            </a:endParaRPr>
          </a:p>
          <a:p>
            <a:pPr algn="just"/>
            <a:r>
              <a:rPr lang="en-US" altLang="zh-CN" sz="2800" dirty="0">
                <a:solidFill>
                  <a:srgbClr val="333333"/>
                </a:solidFill>
                <a:latin typeface="+mn-ea"/>
                <a:ea typeface="+mn-ea"/>
              </a:rPr>
              <a:t>matplotlib</a:t>
            </a:r>
          </a:p>
          <a:p>
            <a:pPr algn="just"/>
            <a:r>
              <a:rPr lang="en-US" altLang="zh-CN" sz="2800" b="1" dirty="0">
                <a:solidFill>
                  <a:srgbClr val="333333"/>
                </a:solidFill>
                <a:latin typeface="+mn-ea"/>
                <a:ea typeface="+mn-ea"/>
              </a:rPr>
              <a:t>3. </a:t>
            </a:r>
            <a:r>
              <a:rPr lang="zh-CN" altLang="en-US" sz="2800" b="1" dirty="0">
                <a:solidFill>
                  <a:srgbClr val="333333"/>
                </a:solidFill>
                <a:latin typeface="+mn-ea"/>
                <a:ea typeface="+mn-ea"/>
              </a:rPr>
              <a:t>阈值分割</a:t>
            </a:r>
            <a:endParaRPr lang="en-US" altLang="zh-CN" sz="2800" b="1" dirty="0">
              <a:solidFill>
                <a:srgbClr val="333333"/>
              </a:solidFill>
              <a:latin typeface="+mn-ea"/>
              <a:ea typeface="+mn-ea"/>
            </a:endParaRPr>
          </a:p>
          <a:p>
            <a:pPr algn="just"/>
            <a:r>
              <a:rPr lang="en-CN" altLang="zh-CN" sz="2800" dirty="0">
                <a:solidFill>
                  <a:srgbClr val="333333"/>
                </a:solidFill>
                <a:latin typeface="+mn-ea"/>
                <a:ea typeface="+mn-ea"/>
              </a:rPr>
              <a:t>numpy</a:t>
            </a:r>
            <a:endParaRPr lang="en-US" altLang="zh-CN" sz="2800" dirty="0">
              <a:solidFill>
                <a:srgbClr val="333333"/>
              </a:solidFill>
              <a:latin typeface="+mn-ea"/>
              <a:ea typeface="+mn-ea"/>
            </a:endParaRPr>
          </a:p>
        </p:txBody>
      </p:sp>
    </p:spTree>
    <p:extLst>
      <p:ext uri="{BB962C8B-B14F-4D97-AF65-F5344CB8AC3E}">
        <p14:creationId xmlns:p14="http://schemas.microsoft.com/office/powerpoint/2010/main" val="297570677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二、地理坐标系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485775" y="898485"/>
            <a:ext cx="3986213" cy="5197705"/>
          </a:xfrm>
          <a:prstGeom prst="rect">
            <a:avLst/>
          </a:prstGeom>
          <a:noFill/>
        </p:spPr>
        <p:txBody>
          <a:bodyPr wrap="square">
            <a:spAutoFit/>
          </a:bodyPr>
          <a:lstStyle/>
          <a:p>
            <a:pPr algn="just">
              <a:lnSpc>
                <a:spcPct val="150000"/>
              </a:lnSpc>
            </a:pPr>
            <a:r>
              <a:rPr lang="zh-CN" altLang="en-US" b="1" dirty="0">
                <a:solidFill>
                  <a:srgbClr val="333333"/>
                </a:solidFill>
                <a:latin typeface="+mn-ea"/>
                <a:ea typeface="+mn-ea"/>
              </a:rPr>
              <a:t>地理坐标系概念</a:t>
            </a:r>
            <a:endParaRPr lang="en-US" altLang="zh-CN" b="1" dirty="0">
              <a:solidFill>
                <a:srgbClr val="333333"/>
              </a:solidFill>
              <a:latin typeface="+mn-ea"/>
              <a:ea typeface="+mn-ea"/>
            </a:endParaRPr>
          </a:p>
          <a:p>
            <a:pPr algn="just">
              <a:lnSpc>
                <a:spcPct val="150000"/>
              </a:lnSpc>
            </a:pPr>
            <a:r>
              <a:rPr lang="zh-CN" altLang="en-US" dirty="0">
                <a:solidFill>
                  <a:srgbClr val="333333"/>
                </a:solidFill>
                <a:latin typeface="+mn-ea"/>
                <a:ea typeface="+mn-ea"/>
              </a:rPr>
              <a:t>地理坐标系一般是由经度、维度和相对高度组成的三维球面坐标系，该坐标系能够标示地球上任何位置。以参考椭球面为基准面、用大地经度、大地维度和大地高度表示地面点位置的地理坐标系也称为大地坐标系。</a:t>
            </a:r>
            <a:endParaRPr lang="en-US" altLang="zh-CN" dirty="0">
              <a:solidFill>
                <a:srgbClr val="333333"/>
              </a:solidFill>
              <a:latin typeface="+mn-ea"/>
              <a:ea typeface="+mn-ea"/>
            </a:endParaRPr>
          </a:p>
        </p:txBody>
      </p:sp>
      <p:pic>
        <p:nvPicPr>
          <p:cNvPr id="6" name="Picture 5" descr="A diagram of a triangle on a globe&#10;&#10;Description automatically generated">
            <a:extLst>
              <a:ext uri="{FF2B5EF4-FFF2-40B4-BE49-F238E27FC236}">
                <a16:creationId xmlns:a16="http://schemas.microsoft.com/office/drawing/2014/main" id="{B0E7E43C-293E-F898-21C5-4AFE31CA8F11}"/>
              </a:ext>
            </a:extLst>
          </p:cNvPr>
          <p:cNvPicPr>
            <a:picLocks noChangeAspect="1"/>
          </p:cNvPicPr>
          <p:nvPr/>
        </p:nvPicPr>
        <p:blipFill>
          <a:blip r:embed="rId3"/>
          <a:stretch>
            <a:fillRect/>
          </a:stretch>
        </p:blipFill>
        <p:spPr>
          <a:xfrm>
            <a:off x="4572000" y="1432321"/>
            <a:ext cx="4300538" cy="4294549"/>
          </a:xfrm>
          <a:prstGeom prst="rect">
            <a:avLst/>
          </a:prstGeom>
        </p:spPr>
      </p:pic>
    </p:spTree>
    <p:extLst>
      <p:ext uri="{BB962C8B-B14F-4D97-AF65-F5344CB8AC3E}">
        <p14:creationId xmlns:p14="http://schemas.microsoft.com/office/powerpoint/2010/main" val="405500963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二、地理坐标系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612173" y="948493"/>
            <a:ext cx="8066314" cy="4310604"/>
          </a:xfrm>
          <a:prstGeom prst="rect">
            <a:avLst/>
          </a:prstGeom>
          <a:noFill/>
        </p:spPr>
        <p:txBody>
          <a:bodyPr wrap="square">
            <a:spAutoFit/>
          </a:bodyPr>
          <a:lstStyle/>
          <a:p>
            <a:pPr algn="just">
              <a:lnSpc>
                <a:spcPct val="150000"/>
              </a:lnSpc>
            </a:pPr>
            <a:r>
              <a:rPr lang="zh-CN" altLang="en-US" b="1" dirty="0">
                <a:solidFill>
                  <a:srgbClr val="333333"/>
                </a:solidFill>
                <a:latin typeface="+mn-ea"/>
                <a:ea typeface="+mn-ea"/>
              </a:rPr>
              <a:t>大地坐标系要点</a:t>
            </a:r>
            <a:endParaRPr lang="en-US" altLang="zh-CN" b="1" dirty="0">
              <a:solidFill>
                <a:srgbClr val="333333"/>
              </a:solidFill>
              <a:latin typeface="+mn-ea"/>
              <a:ea typeface="+mn-ea"/>
            </a:endParaRPr>
          </a:p>
          <a:p>
            <a:pPr marL="457200" indent="-457200" algn="just">
              <a:lnSpc>
                <a:spcPct val="150000"/>
              </a:lnSpc>
              <a:buAutoNum type="arabicPeriod"/>
            </a:pPr>
            <a:r>
              <a:rPr lang="zh-CN" altLang="en-US" sz="2200" dirty="0">
                <a:solidFill>
                  <a:srgbClr val="333333"/>
                </a:solidFill>
                <a:latin typeface="+mn-ea"/>
                <a:ea typeface="+mn-ea"/>
              </a:rPr>
              <a:t>确立了大地坐标系要素：椭球、定位、起算点。</a:t>
            </a:r>
            <a:endParaRPr lang="en-US" altLang="zh-CN" sz="2200" dirty="0">
              <a:solidFill>
                <a:srgbClr val="333333"/>
              </a:solidFill>
              <a:latin typeface="+mn-ea"/>
              <a:ea typeface="+mn-ea"/>
            </a:endParaRPr>
          </a:p>
          <a:p>
            <a:pPr marL="457200" indent="-457200" algn="just">
              <a:lnSpc>
                <a:spcPct val="150000"/>
              </a:lnSpc>
              <a:buAutoNum type="arabicPeriod"/>
            </a:pPr>
            <a:r>
              <a:rPr lang="zh-CN" altLang="en-US" sz="2200" dirty="0">
                <a:solidFill>
                  <a:srgbClr val="333333"/>
                </a:solidFill>
                <a:latin typeface="+mn-ea"/>
                <a:ea typeface="+mn-ea"/>
              </a:rPr>
              <a:t>大地坐标系以度为单位，而不是米，因此不能直接测量长度或面积。</a:t>
            </a:r>
            <a:endParaRPr lang="en-US" altLang="zh-CN" sz="2200" dirty="0">
              <a:solidFill>
                <a:srgbClr val="333333"/>
              </a:solidFill>
              <a:latin typeface="+mn-ea"/>
              <a:ea typeface="+mn-ea"/>
            </a:endParaRPr>
          </a:p>
          <a:p>
            <a:pPr marL="457200" indent="-457200" algn="just">
              <a:lnSpc>
                <a:spcPct val="150000"/>
              </a:lnSpc>
              <a:buAutoNum type="arabicPeriod"/>
            </a:pPr>
            <a:r>
              <a:rPr lang="zh-CN" altLang="en-US" sz="2200" dirty="0">
                <a:solidFill>
                  <a:srgbClr val="333333"/>
                </a:solidFill>
                <a:latin typeface="+mn-ea"/>
                <a:ea typeface="+mn-ea"/>
              </a:rPr>
              <a:t>常用的</a:t>
            </a:r>
            <a:r>
              <a:rPr lang="en-US" altLang="zh-CN" sz="2200" dirty="0">
                <a:solidFill>
                  <a:srgbClr val="333333"/>
                </a:solidFill>
                <a:latin typeface="+mn-ea"/>
                <a:ea typeface="+mn-ea"/>
              </a:rPr>
              <a:t>WGS84</a:t>
            </a:r>
            <a:r>
              <a:rPr lang="zh-CN" altLang="en-US" sz="2200" dirty="0">
                <a:solidFill>
                  <a:srgbClr val="333333"/>
                </a:solidFill>
                <a:latin typeface="+mn-ea"/>
                <a:ea typeface="+mn-ea"/>
              </a:rPr>
              <a:t>、</a:t>
            </a:r>
            <a:r>
              <a:rPr lang="en-US" altLang="zh-CN" sz="2200" dirty="0">
                <a:solidFill>
                  <a:srgbClr val="333333"/>
                </a:solidFill>
                <a:latin typeface="+mn-ea"/>
                <a:ea typeface="+mn-ea"/>
              </a:rPr>
              <a:t>CGCS2000</a:t>
            </a:r>
            <a:r>
              <a:rPr lang="zh-CN" altLang="en-US" sz="2200" dirty="0">
                <a:solidFill>
                  <a:srgbClr val="333333"/>
                </a:solidFill>
                <a:latin typeface="+mn-ea"/>
                <a:ea typeface="+mn-ea"/>
              </a:rPr>
              <a:t>、西安</a:t>
            </a:r>
            <a:r>
              <a:rPr lang="en-US" altLang="zh-CN" sz="2200" dirty="0">
                <a:solidFill>
                  <a:srgbClr val="333333"/>
                </a:solidFill>
                <a:latin typeface="+mn-ea"/>
                <a:ea typeface="+mn-ea"/>
              </a:rPr>
              <a:t>80</a:t>
            </a:r>
            <a:r>
              <a:rPr lang="zh-CN" altLang="en-US" sz="2200" dirty="0">
                <a:solidFill>
                  <a:srgbClr val="333333"/>
                </a:solidFill>
                <a:latin typeface="+mn-ea"/>
                <a:ea typeface="+mn-ea"/>
              </a:rPr>
              <a:t>、北京</a:t>
            </a:r>
            <a:r>
              <a:rPr lang="en-US" altLang="zh-CN" sz="2200" dirty="0">
                <a:solidFill>
                  <a:srgbClr val="333333"/>
                </a:solidFill>
                <a:latin typeface="+mn-ea"/>
                <a:ea typeface="+mn-ea"/>
              </a:rPr>
              <a:t>54</a:t>
            </a:r>
            <a:r>
              <a:rPr lang="zh-CN" altLang="en-US" sz="2200" dirty="0">
                <a:solidFill>
                  <a:srgbClr val="333333"/>
                </a:solidFill>
                <a:latin typeface="+mn-ea"/>
                <a:ea typeface="+mn-ea"/>
              </a:rPr>
              <a:t>均为大地坐标系。</a:t>
            </a:r>
            <a:endParaRPr lang="en-US" altLang="zh-CN" sz="2200" dirty="0">
              <a:solidFill>
                <a:srgbClr val="333333"/>
              </a:solidFill>
              <a:latin typeface="+mn-ea"/>
              <a:ea typeface="+mn-ea"/>
            </a:endParaRPr>
          </a:p>
          <a:p>
            <a:pPr marL="457200" indent="-457200" algn="just">
              <a:lnSpc>
                <a:spcPct val="150000"/>
              </a:lnSpc>
              <a:buAutoNum type="arabicPeriod"/>
            </a:pPr>
            <a:r>
              <a:rPr lang="zh-CN" altLang="en-US" sz="2200" dirty="0">
                <a:solidFill>
                  <a:srgbClr val="333333"/>
                </a:solidFill>
                <a:latin typeface="+mn-ea"/>
                <a:ea typeface="+mn-ea"/>
              </a:rPr>
              <a:t>确立了大地坐标系框架，才能进行投影。</a:t>
            </a:r>
            <a:endParaRPr lang="en-US" altLang="zh-CN" sz="2200" dirty="0">
              <a:solidFill>
                <a:srgbClr val="333333"/>
              </a:solidFill>
              <a:latin typeface="+mn-ea"/>
              <a:ea typeface="+mn-ea"/>
            </a:endParaRPr>
          </a:p>
        </p:txBody>
      </p:sp>
    </p:spTree>
    <p:extLst>
      <p:ext uri="{BB962C8B-B14F-4D97-AF65-F5344CB8AC3E}">
        <p14:creationId xmlns:p14="http://schemas.microsoft.com/office/powerpoint/2010/main" val="49480239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二、地理坐标系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612173" y="927061"/>
            <a:ext cx="4575433" cy="3331105"/>
          </a:xfrm>
          <a:prstGeom prst="rect">
            <a:avLst/>
          </a:prstGeom>
          <a:noFill/>
        </p:spPr>
        <p:txBody>
          <a:bodyPr wrap="square">
            <a:spAutoFit/>
          </a:bodyPr>
          <a:lstStyle/>
          <a:p>
            <a:pPr algn="just"/>
            <a:r>
              <a:rPr lang="zh-CN" altLang="en-US" b="1" dirty="0">
                <a:solidFill>
                  <a:srgbClr val="333333"/>
                </a:solidFill>
                <a:latin typeface="+mn-ea"/>
                <a:ea typeface="+mn-ea"/>
              </a:rPr>
              <a:t>大地测量系统基准面</a:t>
            </a:r>
            <a:endParaRPr lang="en-US" altLang="zh-CN" b="1" dirty="0">
              <a:solidFill>
                <a:srgbClr val="333333"/>
              </a:solidFill>
              <a:latin typeface="+mn-ea"/>
              <a:ea typeface="+mn-ea"/>
            </a:endParaRPr>
          </a:p>
          <a:p>
            <a:pPr algn="just">
              <a:lnSpc>
                <a:spcPct val="150000"/>
              </a:lnSpc>
            </a:pPr>
            <a:r>
              <a:rPr lang="zh-CN" altLang="en-US" sz="2000" dirty="0">
                <a:solidFill>
                  <a:srgbClr val="333333"/>
                </a:solidFill>
                <a:latin typeface="+mn-ea"/>
                <a:ea typeface="+mn-ea"/>
              </a:rPr>
              <a:t>大地坐标系统是以参考椭球体为基准面建立，然而，参考椭球面与地球表面并不能完全重合。不同地区由于关心的位置不同，需要最大程度贴合自己所在区域，因此大地基准面的定义便会有所不同。大地基准面主要有以下两类：</a:t>
            </a:r>
            <a:endParaRPr lang="en-US" altLang="zh-CN" sz="2000" dirty="0">
              <a:solidFill>
                <a:srgbClr val="333333"/>
              </a:solidFill>
              <a:latin typeface="+mn-ea"/>
              <a:ea typeface="+mn-ea"/>
            </a:endParaRPr>
          </a:p>
        </p:txBody>
      </p:sp>
      <p:grpSp>
        <p:nvGrpSpPr>
          <p:cNvPr id="5" name="Group 4">
            <a:extLst>
              <a:ext uri="{FF2B5EF4-FFF2-40B4-BE49-F238E27FC236}">
                <a16:creationId xmlns:a16="http://schemas.microsoft.com/office/drawing/2014/main" id="{CF7788B2-BD8B-AD79-E75D-33596031297D}"/>
              </a:ext>
            </a:extLst>
          </p:cNvPr>
          <p:cNvGrpSpPr/>
          <p:nvPr/>
        </p:nvGrpSpPr>
        <p:grpSpPr>
          <a:xfrm>
            <a:off x="5243729" y="1036181"/>
            <a:ext cx="3978852" cy="3815264"/>
            <a:chOff x="1221797" y="1691870"/>
            <a:chExt cx="4916344" cy="4262438"/>
          </a:xfrm>
        </p:grpSpPr>
        <p:sp>
          <p:nvSpPr>
            <p:cNvPr id="6" name="Freeform 5">
              <a:extLst>
                <a:ext uri="{FF2B5EF4-FFF2-40B4-BE49-F238E27FC236}">
                  <a16:creationId xmlns:a16="http://schemas.microsoft.com/office/drawing/2014/main" id="{7CC583DC-27CF-2628-8425-2BFBD8D24032}"/>
                </a:ext>
              </a:extLst>
            </p:cNvPr>
            <p:cNvSpPr/>
            <p:nvPr/>
          </p:nvSpPr>
          <p:spPr>
            <a:xfrm>
              <a:off x="2075477" y="2734707"/>
              <a:ext cx="3342335" cy="2306553"/>
            </a:xfrm>
            <a:custGeom>
              <a:avLst/>
              <a:gdLst>
                <a:gd name="connsiteX0" fmla="*/ 431981 w 3342335"/>
                <a:gd name="connsiteY0" fmla="*/ 472838 h 2306553"/>
                <a:gd name="connsiteX1" fmla="*/ 917756 w 3342335"/>
                <a:gd name="connsiteY1" fmla="*/ 151369 h 2306553"/>
                <a:gd name="connsiteX2" fmla="*/ 1746431 w 3342335"/>
                <a:gd name="connsiteY2" fmla="*/ 1350 h 2306553"/>
                <a:gd name="connsiteX3" fmla="*/ 2832281 w 3342335"/>
                <a:gd name="connsiteY3" fmla="*/ 229950 h 2306553"/>
                <a:gd name="connsiteX4" fmla="*/ 3332343 w 3342335"/>
                <a:gd name="connsiteY4" fmla="*/ 1087200 h 2306553"/>
                <a:gd name="connsiteX5" fmla="*/ 3089456 w 3342335"/>
                <a:gd name="connsiteY5" fmla="*/ 1751569 h 2306553"/>
                <a:gd name="connsiteX6" fmla="*/ 2203631 w 3342335"/>
                <a:gd name="connsiteY6" fmla="*/ 2237344 h 2306553"/>
                <a:gd name="connsiteX7" fmla="*/ 667724 w 3342335"/>
                <a:gd name="connsiteY7" fmla="*/ 2180194 h 2306553"/>
                <a:gd name="connsiteX8" fmla="*/ 3356 w 3342335"/>
                <a:gd name="connsiteY8" fmla="*/ 1101488 h 2306553"/>
                <a:gd name="connsiteX9" fmla="*/ 431981 w 3342335"/>
                <a:gd name="connsiteY9" fmla="*/ 472838 h 2306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42335" h="2306553">
                  <a:moveTo>
                    <a:pt x="431981" y="472838"/>
                  </a:moveTo>
                  <a:cubicBezTo>
                    <a:pt x="584381" y="314485"/>
                    <a:pt x="698681" y="229950"/>
                    <a:pt x="917756" y="151369"/>
                  </a:cubicBezTo>
                  <a:cubicBezTo>
                    <a:pt x="1136831" y="72788"/>
                    <a:pt x="1427344" y="-11747"/>
                    <a:pt x="1746431" y="1350"/>
                  </a:cubicBezTo>
                  <a:cubicBezTo>
                    <a:pt x="2065518" y="14447"/>
                    <a:pt x="2567962" y="48975"/>
                    <a:pt x="2832281" y="229950"/>
                  </a:cubicBezTo>
                  <a:cubicBezTo>
                    <a:pt x="3096600" y="410925"/>
                    <a:pt x="3289481" y="833597"/>
                    <a:pt x="3332343" y="1087200"/>
                  </a:cubicBezTo>
                  <a:cubicBezTo>
                    <a:pt x="3375205" y="1340803"/>
                    <a:pt x="3277575" y="1559878"/>
                    <a:pt x="3089456" y="1751569"/>
                  </a:cubicBezTo>
                  <a:cubicBezTo>
                    <a:pt x="2901337" y="1943260"/>
                    <a:pt x="2607253" y="2165907"/>
                    <a:pt x="2203631" y="2237344"/>
                  </a:cubicBezTo>
                  <a:cubicBezTo>
                    <a:pt x="1800009" y="2308781"/>
                    <a:pt x="1034436" y="2369503"/>
                    <a:pt x="667724" y="2180194"/>
                  </a:cubicBezTo>
                  <a:cubicBezTo>
                    <a:pt x="301012" y="1990885"/>
                    <a:pt x="42646" y="1392000"/>
                    <a:pt x="3356" y="1101488"/>
                  </a:cubicBezTo>
                  <a:cubicBezTo>
                    <a:pt x="-35934" y="810976"/>
                    <a:pt x="279581" y="631191"/>
                    <a:pt x="431981" y="472838"/>
                  </a:cubicBezTo>
                  <a:close/>
                </a:path>
              </a:pathLst>
            </a:custGeom>
            <a:noFill/>
            <a:ln w="28575">
              <a:solidFill>
                <a:schemeClr val="bg2"/>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cxnSp>
          <p:nvCxnSpPr>
            <p:cNvPr id="8" name="Straight Arrow Connector 7">
              <a:extLst>
                <a:ext uri="{FF2B5EF4-FFF2-40B4-BE49-F238E27FC236}">
                  <a16:creationId xmlns:a16="http://schemas.microsoft.com/office/drawing/2014/main" id="{AE5B8511-6510-1A89-3485-7FC27C0E7DA9}"/>
                </a:ext>
              </a:extLst>
            </p:cNvPr>
            <p:cNvCxnSpPr>
              <a:cxnSpLocks/>
            </p:cNvCxnSpPr>
            <p:nvPr/>
          </p:nvCxnSpPr>
          <p:spPr bwMode="auto">
            <a:xfrm>
              <a:off x="1355147" y="3889764"/>
              <a:ext cx="4782994" cy="12505"/>
            </a:xfrm>
            <a:prstGeom prst="straightConnector1">
              <a:avLst/>
            </a:prstGeom>
            <a:ln w="28575">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46CC3551-E177-B317-527C-53AA8A822065}"/>
                </a:ext>
              </a:extLst>
            </p:cNvPr>
            <p:cNvCxnSpPr>
              <a:cxnSpLocks/>
            </p:cNvCxnSpPr>
            <p:nvPr/>
          </p:nvCxnSpPr>
          <p:spPr bwMode="auto">
            <a:xfrm flipV="1">
              <a:off x="3768076" y="1825220"/>
              <a:ext cx="0" cy="4129088"/>
            </a:xfrm>
            <a:prstGeom prst="straightConnector1">
              <a:avLst/>
            </a:prstGeom>
            <a:ln w="28575">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275BA661-CE1A-C831-D58F-DC86728B736A}"/>
                </a:ext>
              </a:extLst>
            </p:cNvPr>
            <p:cNvSpPr/>
            <p:nvPr/>
          </p:nvSpPr>
          <p:spPr>
            <a:xfrm>
              <a:off x="2064545" y="2711492"/>
              <a:ext cx="3396131" cy="2389144"/>
            </a:xfrm>
            <a:prstGeom prst="ellipse">
              <a:avLst/>
            </a:prstGeom>
            <a:noFill/>
            <a:ln w="28575">
              <a:solidFill>
                <a:srgbClr val="0070C0"/>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cxnSp>
          <p:nvCxnSpPr>
            <p:cNvPr id="11" name="Straight Arrow Connector 10">
              <a:extLst>
                <a:ext uri="{FF2B5EF4-FFF2-40B4-BE49-F238E27FC236}">
                  <a16:creationId xmlns:a16="http://schemas.microsoft.com/office/drawing/2014/main" id="{90792337-4E66-2045-F3B6-ED7DBE4C18BA}"/>
                </a:ext>
              </a:extLst>
            </p:cNvPr>
            <p:cNvCxnSpPr>
              <a:cxnSpLocks/>
            </p:cNvCxnSpPr>
            <p:nvPr/>
          </p:nvCxnSpPr>
          <p:spPr bwMode="auto">
            <a:xfrm>
              <a:off x="1221797" y="3777846"/>
              <a:ext cx="4782994" cy="12505"/>
            </a:xfrm>
            <a:prstGeom prst="straightConnector1">
              <a:avLst/>
            </a:prstGeom>
            <a:ln w="28575">
              <a:solidFill>
                <a:srgbClr val="C0000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8906FF0-109C-3534-075A-D257256E590C}"/>
                </a:ext>
              </a:extLst>
            </p:cNvPr>
            <p:cNvCxnSpPr>
              <a:cxnSpLocks/>
            </p:cNvCxnSpPr>
            <p:nvPr/>
          </p:nvCxnSpPr>
          <p:spPr bwMode="auto">
            <a:xfrm flipV="1">
              <a:off x="3677590" y="1691870"/>
              <a:ext cx="0" cy="4129088"/>
            </a:xfrm>
            <a:prstGeom prst="straightConnector1">
              <a:avLst/>
            </a:prstGeom>
            <a:ln w="28575">
              <a:solidFill>
                <a:srgbClr val="C0000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9FDA1A6-F072-5A6D-11EC-D44983009081}"/>
                </a:ext>
              </a:extLst>
            </p:cNvPr>
            <p:cNvSpPr/>
            <p:nvPr/>
          </p:nvSpPr>
          <p:spPr>
            <a:xfrm>
              <a:off x="2032613" y="2561841"/>
              <a:ext cx="3300178" cy="2466913"/>
            </a:xfrm>
            <a:prstGeom prst="ellipse">
              <a:avLst/>
            </a:prstGeom>
            <a:noFill/>
            <a:ln w="28575">
              <a:solidFill>
                <a:srgbClr val="C00000"/>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grpSp>
      <p:grpSp>
        <p:nvGrpSpPr>
          <p:cNvPr id="14" name="Group 13">
            <a:extLst>
              <a:ext uri="{FF2B5EF4-FFF2-40B4-BE49-F238E27FC236}">
                <a16:creationId xmlns:a16="http://schemas.microsoft.com/office/drawing/2014/main" id="{E3F4E922-AEAB-6C6A-61F0-F869A3EA56B2}"/>
              </a:ext>
            </a:extLst>
          </p:cNvPr>
          <p:cNvGrpSpPr/>
          <p:nvPr/>
        </p:nvGrpSpPr>
        <p:grpSpPr>
          <a:xfrm>
            <a:off x="7339364" y="4956693"/>
            <a:ext cx="1674007" cy="1012863"/>
            <a:chOff x="5722144" y="4995654"/>
            <a:chExt cx="1674007" cy="1012863"/>
          </a:xfrm>
        </p:grpSpPr>
        <p:cxnSp>
          <p:nvCxnSpPr>
            <p:cNvPr id="15" name="Straight Connector 14">
              <a:extLst>
                <a:ext uri="{FF2B5EF4-FFF2-40B4-BE49-F238E27FC236}">
                  <a16:creationId xmlns:a16="http://schemas.microsoft.com/office/drawing/2014/main" id="{A6B335EC-29BA-EC4C-E723-F4D7571A16AC}"/>
                </a:ext>
              </a:extLst>
            </p:cNvPr>
            <p:cNvCxnSpPr>
              <a:cxnSpLocks/>
            </p:cNvCxnSpPr>
            <p:nvPr/>
          </p:nvCxnSpPr>
          <p:spPr bwMode="auto">
            <a:xfrm>
              <a:off x="5722144" y="5164931"/>
              <a:ext cx="415997" cy="0"/>
            </a:xfrm>
            <a:prstGeom prst="line">
              <a:avLst/>
            </a:prstGeom>
            <a:ln w="28575">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A7B23D92-5318-93BB-DD30-9EF455846D86}"/>
                </a:ext>
              </a:extLst>
            </p:cNvPr>
            <p:cNvSpPr txBox="1"/>
            <p:nvPr/>
          </p:nvSpPr>
          <p:spPr>
            <a:xfrm>
              <a:off x="6278534" y="4995654"/>
              <a:ext cx="1024640" cy="338554"/>
            </a:xfrm>
            <a:prstGeom prst="rect">
              <a:avLst/>
            </a:prstGeom>
            <a:noFill/>
          </p:spPr>
          <p:txBody>
            <a:bodyPr wrap="none" rtlCol="0">
              <a:spAutoFit/>
            </a:bodyPr>
            <a:lstStyle/>
            <a:p>
              <a:r>
                <a:rPr lang="en-CN" sz="1600" b="1" dirty="0">
                  <a:solidFill>
                    <a:schemeClr val="bg2"/>
                  </a:solidFill>
                  <a:latin typeface="+mj-ea"/>
                  <a:ea typeface="+mj-ea"/>
                </a:rPr>
                <a:t>参考椭球</a:t>
              </a:r>
            </a:p>
          </p:txBody>
        </p:sp>
        <p:cxnSp>
          <p:nvCxnSpPr>
            <p:cNvPr id="17" name="Straight Connector 16">
              <a:extLst>
                <a:ext uri="{FF2B5EF4-FFF2-40B4-BE49-F238E27FC236}">
                  <a16:creationId xmlns:a16="http://schemas.microsoft.com/office/drawing/2014/main" id="{411DABFD-2ED5-04EC-F637-2FCEBFC1359C}"/>
                </a:ext>
              </a:extLst>
            </p:cNvPr>
            <p:cNvCxnSpPr>
              <a:cxnSpLocks/>
            </p:cNvCxnSpPr>
            <p:nvPr/>
          </p:nvCxnSpPr>
          <p:spPr bwMode="auto">
            <a:xfrm>
              <a:off x="5722144" y="5500686"/>
              <a:ext cx="415997" cy="0"/>
            </a:xfrm>
            <a:prstGeom prst="line">
              <a:avLst/>
            </a:prstGeom>
            <a:ln w="28575">
              <a:solidFill>
                <a:srgbClr val="0070C0"/>
              </a:solidFill>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2F61B8D1-E685-0C22-9788-A19ED9F299EC}"/>
                </a:ext>
              </a:extLst>
            </p:cNvPr>
            <p:cNvSpPr txBox="1"/>
            <p:nvPr/>
          </p:nvSpPr>
          <p:spPr>
            <a:xfrm>
              <a:off x="6185561" y="5331409"/>
              <a:ext cx="1210588" cy="338554"/>
            </a:xfrm>
            <a:prstGeom prst="rect">
              <a:avLst/>
            </a:prstGeom>
            <a:noFill/>
          </p:spPr>
          <p:txBody>
            <a:bodyPr wrap="none" rtlCol="0">
              <a:spAutoFit/>
            </a:bodyPr>
            <a:lstStyle/>
            <a:p>
              <a:r>
                <a:rPr lang="en-CN" sz="1600" b="1" dirty="0">
                  <a:solidFill>
                    <a:schemeClr val="bg2"/>
                  </a:solidFill>
                  <a:latin typeface="+mj-ea"/>
                  <a:ea typeface="+mj-ea"/>
                </a:rPr>
                <a:t>地心基准面</a:t>
              </a:r>
            </a:p>
          </p:txBody>
        </p:sp>
        <p:cxnSp>
          <p:nvCxnSpPr>
            <p:cNvPr id="19" name="Straight Connector 18">
              <a:extLst>
                <a:ext uri="{FF2B5EF4-FFF2-40B4-BE49-F238E27FC236}">
                  <a16:creationId xmlns:a16="http://schemas.microsoft.com/office/drawing/2014/main" id="{8FEED9C7-0F99-416B-284B-0CE38B36C03D}"/>
                </a:ext>
              </a:extLst>
            </p:cNvPr>
            <p:cNvCxnSpPr>
              <a:cxnSpLocks/>
            </p:cNvCxnSpPr>
            <p:nvPr/>
          </p:nvCxnSpPr>
          <p:spPr bwMode="auto">
            <a:xfrm>
              <a:off x="5722144" y="5839240"/>
              <a:ext cx="415997" cy="0"/>
            </a:xfrm>
            <a:prstGeom prst="line">
              <a:avLst/>
            </a:prstGeom>
            <a:ln w="28575">
              <a:solidFill>
                <a:schemeClr val="accent2"/>
              </a:solidFill>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49204F76-2A32-03B4-0984-6BCDC18D8384}"/>
                </a:ext>
              </a:extLst>
            </p:cNvPr>
            <p:cNvSpPr txBox="1"/>
            <p:nvPr/>
          </p:nvSpPr>
          <p:spPr>
            <a:xfrm>
              <a:off x="6185563" y="5669963"/>
              <a:ext cx="1210588" cy="338554"/>
            </a:xfrm>
            <a:prstGeom prst="rect">
              <a:avLst/>
            </a:prstGeom>
            <a:noFill/>
          </p:spPr>
          <p:txBody>
            <a:bodyPr wrap="none" rtlCol="0">
              <a:spAutoFit/>
            </a:bodyPr>
            <a:lstStyle/>
            <a:p>
              <a:r>
                <a:rPr lang="en-CN" sz="1600" b="1" dirty="0">
                  <a:solidFill>
                    <a:schemeClr val="bg2"/>
                  </a:solidFill>
                  <a:latin typeface="+mj-ea"/>
                  <a:ea typeface="+mj-ea"/>
                </a:rPr>
                <a:t>区域基准面</a:t>
              </a:r>
            </a:p>
          </p:txBody>
        </p:sp>
      </p:grpSp>
      <p:sp>
        <p:nvSpPr>
          <p:cNvPr id="22" name="TextBox 21">
            <a:extLst>
              <a:ext uri="{FF2B5EF4-FFF2-40B4-BE49-F238E27FC236}">
                <a16:creationId xmlns:a16="http://schemas.microsoft.com/office/drawing/2014/main" id="{C8AE29E5-016E-3D39-65E9-F950BA236AF7}"/>
              </a:ext>
            </a:extLst>
          </p:cNvPr>
          <p:cNvSpPr txBox="1"/>
          <p:nvPr/>
        </p:nvSpPr>
        <p:spPr>
          <a:xfrm>
            <a:off x="557216" y="4415334"/>
            <a:ext cx="6457944" cy="2038443"/>
          </a:xfrm>
          <a:prstGeom prst="rect">
            <a:avLst/>
          </a:prstGeom>
          <a:noFill/>
        </p:spPr>
        <p:txBody>
          <a:bodyPr wrap="square">
            <a:spAutoFit/>
          </a:bodyPr>
          <a:lstStyle/>
          <a:p>
            <a:pPr algn="just">
              <a:lnSpc>
                <a:spcPct val="150000"/>
              </a:lnSpc>
            </a:pPr>
            <a:r>
              <a:rPr lang="en-US" altLang="zh-CN" sz="2000" b="1" dirty="0">
                <a:solidFill>
                  <a:srgbClr val="333333"/>
                </a:solidFill>
                <a:latin typeface="+mn-ea"/>
                <a:ea typeface="+mn-ea"/>
              </a:rPr>
              <a:t>1.</a:t>
            </a:r>
            <a:r>
              <a:rPr lang="zh-CN" altLang="en-US" sz="2000" b="1" dirty="0">
                <a:solidFill>
                  <a:srgbClr val="333333"/>
                </a:solidFill>
                <a:latin typeface="+mn-ea"/>
                <a:ea typeface="+mn-ea"/>
              </a:rPr>
              <a:t> 地心基准面：</a:t>
            </a:r>
            <a:r>
              <a:rPr lang="zh-CN" altLang="en-US" sz="2000" dirty="0">
                <a:solidFill>
                  <a:srgbClr val="333333"/>
                </a:solidFill>
                <a:latin typeface="+mn-ea"/>
                <a:ea typeface="+mn-ea"/>
              </a:rPr>
              <a:t>由卫星数据得到，使用地球</a:t>
            </a:r>
            <a:r>
              <a:rPr lang="zh-CN" altLang="en-CN" sz="2000" dirty="0">
                <a:solidFill>
                  <a:srgbClr val="333333"/>
                </a:solidFill>
                <a:latin typeface="+mn-ea"/>
                <a:ea typeface="+mn-ea"/>
              </a:rPr>
              <a:t>质心</a:t>
            </a:r>
            <a:r>
              <a:rPr lang="zh-CN" altLang="en-US" sz="2000" dirty="0">
                <a:solidFill>
                  <a:srgbClr val="333333"/>
                </a:solidFill>
                <a:latin typeface="+mn-ea"/>
                <a:ea typeface="+mn-ea"/>
              </a:rPr>
              <a:t>作为原点。该类基准面使用最广泛的即</a:t>
            </a:r>
            <a:r>
              <a:rPr lang="en-US" altLang="zh-CN" sz="2000" dirty="0">
                <a:solidFill>
                  <a:srgbClr val="333333"/>
                </a:solidFill>
                <a:latin typeface="+mn-ea"/>
                <a:ea typeface="+mn-ea"/>
              </a:rPr>
              <a:t>WGS 1984</a:t>
            </a:r>
            <a:r>
              <a:rPr lang="zh-CN" altLang="en-US" sz="2000" dirty="0">
                <a:solidFill>
                  <a:srgbClr val="333333"/>
                </a:solidFill>
                <a:latin typeface="+mn-ea"/>
                <a:ea typeface="+mn-ea"/>
              </a:rPr>
              <a:t>。</a:t>
            </a:r>
            <a:endParaRPr lang="en-US" altLang="zh-CN" sz="2000" dirty="0">
              <a:solidFill>
                <a:srgbClr val="333333"/>
              </a:solidFill>
              <a:latin typeface="+mn-ea"/>
              <a:ea typeface="+mn-ea"/>
            </a:endParaRPr>
          </a:p>
          <a:p>
            <a:pPr algn="just">
              <a:lnSpc>
                <a:spcPct val="150000"/>
              </a:lnSpc>
            </a:pPr>
            <a:r>
              <a:rPr lang="en-US" altLang="zh-CN" sz="2000" b="1" dirty="0">
                <a:solidFill>
                  <a:srgbClr val="333333"/>
                </a:solidFill>
                <a:latin typeface="+mn-ea"/>
                <a:ea typeface="+mn-ea"/>
              </a:rPr>
              <a:t>2.</a:t>
            </a:r>
            <a:r>
              <a:rPr lang="zh-CN" altLang="en-US" sz="2000" b="1" dirty="0">
                <a:solidFill>
                  <a:srgbClr val="333333"/>
                </a:solidFill>
                <a:latin typeface="+mn-ea"/>
                <a:ea typeface="+mn-ea"/>
              </a:rPr>
              <a:t> 区域基准面：</a:t>
            </a:r>
            <a:r>
              <a:rPr lang="zh-CN" altLang="en-US" sz="2000" dirty="0">
                <a:solidFill>
                  <a:srgbClr val="333333"/>
                </a:solidFill>
                <a:latin typeface="+mn-ea"/>
                <a:ea typeface="+mn-ea"/>
              </a:rPr>
              <a:t>特定区域内与地球表面吻合，大地原点与地球质心有一定偏移的基准面。如</a:t>
            </a:r>
            <a:r>
              <a:rPr lang="en-US" altLang="zh-CN" sz="2000" dirty="0">
                <a:solidFill>
                  <a:srgbClr val="333333"/>
                </a:solidFill>
                <a:latin typeface="+mn-ea"/>
                <a:ea typeface="+mn-ea"/>
              </a:rPr>
              <a:t>Beijing54</a:t>
            </a:r>
            <a:r>
              <a:rPr lang="zh-CN" altLang="en-US" sz="2000" dirty="0">
                <a:solidFill>
                  <a:srgbClr val="333333"/>
                </a:solidFill>
                <a:latin typeface="+mn-ea"/>
                <a:ea typeface="+mn-ea"/>
              </a:rPr>
              <a:t>，</a:t>
            </a:r>
            <a:r>
              <a:rPr lang="en-US" altLang="zh-CN" sz="2000" dirty="0">
                <a:solidFill>
                  <a:srgbClr val="333333"/>
                </a:solidFill>
                <a:latin typeface="+mn-ea"/>
                <a:ea typeface="+mn-ea"/>
              </a:rPr>
              <a:t>Xian80</a:t>
            </a:r>
            <a:r>
              <a:rPr lang="zh-CN" altLang="en-US" sz="2000" dirty="0">
                <a:solidFill>
                  <a:srgbClr val="333333"/>
                </a:solidFill>
                <a:latin typeface="+mn-ea"/>
                <a:ea typeface="+mn-ea"/>
              </a:rPr>
              <a:t>。</a:t>
            </a:r>
            <a:endParaRPr lang="en-US" altLang="zh-CN" sz="2000" dirty="0">
              <a:solidFill>
                <a:srgbClr val="333333"/>
              </a:solidFill>
              <a:latin typeface="+mn-ea"/>
              <a:ea typeface="+mn-ea"/>
            </a:endParaRPr>
          </a:p>
        </p:txBody>
      </p:sp>
    </p:spTree>
    <p:extLst>
      <p:ext uri="{BB962C8B-B14F-4D97-AF65-F5344CB8AC3E}">
        <p14:creationId xmlns:p14="http://schemas.microsoft.com/office/powerpoint/2010/main" val="257622013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471863"/>
            <a:ext cx="9144000" cy="1543050"/>
          </a:xfrm>
          <a:prstGeom prst="rect">
            <a:avLst/>
          </a:prstGeom>
          <a:solidFill>
            <a:schemeClr val="accent1"/>
          </a:solidFill>
          <a:ln>
            <a:noFill/>
          </a:ln>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
        <p:nvSpPr>
          <p:cNvPr id="7" name="矩形 6"/>
          <p:cNvSpPr/>
          <p:nvPr/>
        </p:nvSpPr>
        <p:spPr>
          <a:xfrm>
            <a:off x="189064" y="3868892"/>
            <a:ext cx="8753057" cy="707886"/>
          </a:xfrm>
          <a:prstGeom prst="rect">
            <a:avLst/>
          </a:prstGeom>
        </p:spPr>
        <p:txBody>
          <a:bodyPr wrap="square">
            <a:spAutoFit/>
          </a:bodyPr>
          <a:lstStyle/>
          <a:p>
            <a:pPr algn="l" fontAlgn="auto">
              <a:spcBef>
                <a:spcPts val="0"/>
              </a:spcBef>
              <a:spcAft>
                <a:spcPts val="0"/>
              </a:spcAft>
            </a:pPr>
            <a:r>
              <a:rPr lang="zh-CN" altLang="en-US" sz="4000" b="1" dirty="0">
                <a:latin typeface="微软雅黑" pitchFamily="34" charset="-122"/>
                <a:ea typeface="微软雅黑" pitchFamily="34" charset="-122"/>
              </a:rPr>
              <a:t>三、投影坐标系</a:t>
            </a:r>
          </a:p>
        </p:txBody>
      </p:sp>
      <p:sp>
        <p:nvSpPr>
          <p:cNvPr id="8" name="矩形 7"/>
          <p:cNvSpPr/>
          <p:nvPr/>
        </p:nvSpPr>
        <p:spPr>
          <a:xfrm>
            <a:off x="0" y="5014912"/>
            <a:ext cx="9144000" cy="72000"/>
          </a:xfrm>
          <a:prstGeom prst="rect">
            <a:avLst/>
          </a:prstGeom>
          <a:solidFill>
            <a:schemeClr val="tx1">
              <a:lumMod val="75000"/>
            </a:schemeClr>
          </a:solidFill>
          <a:effectLst/>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47482662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471863"/>
            <a:ext cx="9144000" cy="1543050"/>
          </a:xfrm>
          <a:prstGeom prst="rect">
            <a:avLst/>
          </a:prstGeom>
          <a:solidFill>
            <a:schemeClr val="accent1"/>
          </a:solidFill>
          <a:ln>
            <a:noFill/>
          </a:ln>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
        <p:nvSpPr>
          <p:cNvPr id="7" name="矩形 6"/>
          <p:cNvSpPr/>
          <p:nvPr/>
        </p:nvSpPr>
        <p:spPr>
          <a:xfrm>
            <a:off x="189064" y="3868892"/>
            <a:ext cx="8753057" cy="707886"/>
          </a:xfrm>
          <a:prstGeom prst="rect">
            <a:avLst/>
          </a:prstGeom>
        </p:spPr>
        <p:txBody>
          <a:bodyPr wrap="square">
            <a:spAutoFit/>
          </a:bodyPr>
          <a:lstStyle/>
          <a:p>
            <a:pPr algn="l" fontAlgn="auto">
              <a:spcBef>
                <a:spcPts val="0"/>
              </a:spcBef>
              <a:spcAft>
                <a:spcPts val="0"/>
              </a:spcAft>
            </a:pPr>
            <a:r>
              <a:rPr lang="zh-CN" altLang="en-US" sz="4000" b="1" dirty="0">
                <a:latin typeface="微软雅黑" pitchFamily="34" charset="-122"/>
                <a:ea typeface="微软雅黑" pitchFamily="34" charset="-122"/>
              </a:rPr>
              <a:t>一、遥感影像矢量化</a:t>
            </a:r>
          </a:p>
        </p:txBody>
      </p:sp>
      <p:sp>
        <p:nvSpPr>
          <p:cNvPr id="8" name="矩形 7"/>
          <p:cNvSpPr/>
          <p:nvPr/>
        </p:nvSpPr>
        <p:spPr>
          <a:xfrm>
            <a:off x="0" y="5014912"/>
            <a:ext cx="9144000" cy="72000"/>
          </a:xfrm>
          <a:prstGeom prst="rect">
            <a:avLst/>
          </a:prstGeom>
          <a:solidFill>
            <a:schemeClr val="tx1">
              <a:lumMod val="75000"/>
            </a:schemeClr>
          </a:solidFill>
          <a:effectLst/>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2415901206"/>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投影坐标系概念</a:t>
            </a:r>
            <a:endParaRPr lang="en-US" altLang="zh-CN" sz="2800" b="1" dirty="0">
              <a:solidFill>
                <a:srgbClr val="333333"/>
              </a:solidFill>
              <a:latin typeface="+mn-ea"/>
              <a:ea typeface="+mn-ea"/>
            </a:endParaRPr>
          </a:p>
        </p:txBody>
      </p:sp>
      <p:sp>
        <p:nvSpPr>
          <p:cNvPr id="20" name="TextBox 19">
            <a:extLst>
              <a:ext uri="{FF2B5EF4-FFF2-40B4-BE49-F238E27FC236}">
                <a16:creationId xmlns:a16="http://schemas.microsoft.com/office/drawing/2014/main" id="{C77B9CDC-D93C-F229-2BCC-8467A31F3208}"/>
              </a:ext>
            </a:extLst>
          </p:cNvPr>
          <p:cNvSpPr txBox="1"/>
          <p:nvPr/>
        </p:nvSpPr>
        <p:spPr>
          <a:xfrm>
            <a:off x="438615" y="1530598"/>
            <a:ext cx="8237034" cy="3375732"/>
          </a:xfrm>
          <a:prstGeom prst="rect">
            <a:avLst/>
          </a:prstGeom>
          <a:noFill/>
        </p:spPr>
        <p:txBody>
          <a:bodyPr wrap="square">
            <a:spAutoFit/>
          </a:bodyPr>
          <a:lstStyle/>
          <a:p>
            <a:pPr algn="just">
              <a:lnSpc>
                <a:spcPct val="200000"/>
              </a:lnSpc>
            </a:pPr>
            <a:r>
              <a:rPr lang="zh-CN" altLang="en-US" sz="2200" dirty="0">
                <a:solidFill>
                  <a:srgbClr val="333333"/>
                </a:solidFill>
                <a:latin typeface="+mn-ea"/>
                <a:ea typeface="+mn-ea"/>
              </a:rPr>
              <a:t>投影坐标系 </a:t>
            </a:r>
            <a:r>
              <a:rPr lang="en-US" altLang="zh-CN" sz="2200" dirty="0">
                <a:solidFill>
                  <a:srgbClr val="333333"/>
                </a:solidFill>
                <a:latin typeface="+mn-ea"/>
                <a:ea typeface="+mn-ea"/>
              </a:rPr>
              <a:t>(</a:t>
            </a:r>
            <a:r>
              <a:rPr lang="en-US" sz="2200" dirty="0">
                <a:solidFill>
                  <a:srgbClr val="333333"/>
                </a:solidFill>
                <a:latin typeface="+mn-ea"/>
                <a:ea typeface="+mn-ea"/>
              </a:rPr>
              <a:t>Projection coordinate</a:t>
            </a:r>
            <a:r>
              <a:rPr lang="zh-CN" altLang="en-US" sz="2200" dirty="0">
                <a:solidFill>
                  <a:srgbClr val="333333"/>
                </a:solidFill>
                <a:latin typeface="+mn-ea"/>
                <a:ea typeface="+mn-ea"/>
              </a:rPr>
              <a:t> </a:t>
            </a:r>
            <a:r>
              <a:rPr lang="en-US" sz="2200" dirty="0">
                <a:solidFill>
                  <a:srgbClr val="333333"/>
                </a:solidFill>
                <a:latin typeface="+mn-ea"/>
                <a:ea typeface="+mn-ea"/>
              </a:rPr>
              <a:t>system)，</a:t>
            </a:r>
            <a:r>
              <a:rPr lang="zh-CN" altLang="en-US" sz="2200" dirty="0">
                <a:solidFill>
                  <a:srgbClr val="333333"/>
                </a:solidFill>
                <a:latin typeface="+mn-ea"/>
                <a:ea typeface="+mn-ea"/>
              </a:rPr>
              <a:t>是平面坐标系统，地图单位通常为米，也称非地球投影坐标系统</a:t>
            </a:r>
            <a:r>
              <a:rPr lang="en-US" sz="2200" dirty="0">
                <a:solidFill>
                  <a:srgbClr val="333333"/>
                </a:solidFill>
                <a:latin typeface="+mn-ea"/>
                <a:ea typeface="+mn-ea"/>
              </a:rPr>
              <a:t>，</a:t>
            </a:r>
            <a:r>
              <a:rPr lang="zh-CN" altLang="en-US" sz="2200" dirty="0">
                <a:solidFill>
                  <a:srgbClr val="333333"/>
                </a:solidFill>
                <a:latin typeface="+mn-ea"/>
                <a:ea typeface="+mn-ea"/>
              </a:rPr>
              <a:t>或者是平面坐标系统。投影坐标系使用基于</a:t>
            </a:r>
            <a:r>
              <a:rPr lang="en-US" sz="2200" dirty="0">
                <a:solidFill>
                  <a:srgbClr val="333333"/>
                </a:solidFill>
                <a:latin typeface="+mn-ea"/>
                <a:ea typeface="+mn-ea"/>
              </a:rPr>
              <a:t>X,Y</a:t>
            </a:r>
            <a:r>
              <a:rPr lang="zh-CN" altLang="en-US" sz="2200" dirty="0">
                <a:solidFill>
                  <a:srgbClr val="333333"/>
                </a:solidFill>
                <a:latin typeface="+mn-ea"/>
                <a:ea typeface="+mn-ea"/>
              </a:rPr>
              <a:t>值的坐标系统来描述地球上某个点的位置。</a:t>
            </a:r>
            <a:r>
              <a:rPr lang="zh-CN" altLang="en-US" sz="2200" b="1" dirty="0">
                <a:solidFill>
                  <a:srgbClr val="333333"/>
                </a:solidFill>
                <a:latin typeface="+mn-ea"/>
                <a:ea typeface="+mn-ea"/>
              </a:rPr>
              <a:t>这个坐标系统是通过对地球的近似椭球体投影得到的，它对应于某个地理坐标系</a:t>
            </a:r>
            <a:r>
              <a:rPr lang="zh-CN" altLang="en-US" sz="2200" dirty="0">
                <a:solidFill>
                  <a:srgbClr val="333333"/>
                </a:solidFill>
                <a:latin typeface="+mn-ea"/>
                <a:ea typeface="+mn-ea"/>
              </a:rPr>
              <a:t>。</a:t>
            </a:r>
            <a:endParaRPr lang="en-US" sz="2200" dirty="0">
              <a:solidFill>
                <a:srgbClr val="333333"/>
              </a:solidFill>
              <a:latin typeface="+mn-ea"/>
              <a:ea typeface="+mn-ea"/>
            </a:endParaRPr>
          </a:p>
        </p:txBody>
      </p:sp>
    </p:spTree>
    <p:extLst>
      <p:ext uri="{BB962C8B-B14F-4D97-AF65-F5344CB8AC3E}">
        <p14:creationId xmlns:p14="http://schemas.microsoft.com/office/powerpoint/2010/main" val="325493415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664211" y="948609"/>
            <a:ext cx="3565817" cy="4283673"/>
          </a:xfrm>
          <a:prstGeom prst="rect">
            <a:avLst/>
          </a:prstGeom>
          <a:noFill/>
        </p:spPr>
        <p:txBody>
          <a:bodyPr wrap="square">
            <a:spAutoFit/>
          </a:bodyPr>
          <a:lstStyle/>
          <a:p>
            <a:pPr algn="just">
              <a:lnSpc>
                <a:spcPct val="200000"/>
              </a:lnSpc>
            </a:pPr>
            <a:r>
              <a:rPr lang="zh-CN" altLang="en-US" b="1" dirty="0">
                <a:solidFill>
                  <a:srgbClr val="333333"/>
                </a:solidFill>
                <a:latin typeface="+mn-ea"/>
                <a:ea typeface="+mn-ea"/>
              </a:rPr>
              <a:t>地图投影概念</a:t>
            </a:r>
            <a:endParaRPr lang="en-US" altLang="zh-CN" b="1" dirty="0">
              <a:solidFill>
                <a:srgbClr val="333333"/>
              </a:solidFill>
              <a:latin typeface="+mn-ea"/>
              <a:ea typeface="+mn-ea"/>
            </a:endParaRPr>
          </a:p>
          <a:p>
            <a:pPr algn="just">
              <a:lnSpc>
                <a:spcPct val="200000"/>
              </a:lnSpc>
            </a:pPr>
            <a:r>
              <a:rPr lang="zh-CN" altLang="en-US" sz="2200" dirty="0">
                <a:solidFill>
                  <a:srgbClr val="333333"/>
                </a:solidFill>
                <a:latin typeface="+mn-ea"/>
                <a:ea typeface="+mn-ea"/>
              </a:rPr>
              <a:t>地图投影（</a:t>
            </a:r>
            <a:r>
              <a:rPr lang="en-US" sz="2200" dirty="0">
                <a:solidFill>
                  <a:srgbClr val="333333"/>
                </a:solidFill>
                <a:latin typeface="+mn-ea"/>
                <a:ea typeface="+mn-ea"/>
              </a:rPr>
              <a:t>Map Projection），</a:t>
            </a:r>
            <a:r>
              <a:rPr lang="zh-CN" altLang="en-US" sz="2200" dirty="0">
                <a:solidFill>
                  <a:srgbClr val="333333"/>
                </a:solidFill>
                <a:latin typeface="+mn-ea"/>
                <a:ea typeface="+mn-ea"/>
              </a:rPr>
              <a:t>即把地球表面的任意点，利用一定数学法则，转换到地图平面上的理论和方法。</a:t>
            </a:r>
            <a:endParaRPr lang="en-US" altLang="zh-CN" sz="2200" dirty="0">
              <a:solidFill>
                <a:srgbClr val="333333"/>
              </a:solidFill>
              <a:latin typeface="+mn-ea"/>
              <a:ea typeface="+mn-ea"/>
            </a:endParaRPr>
          </a:p>
        </p:txBody>
      </p:sp>
      <p:pic>
        <p:nvPicPr>
          <p:cNvPr id="4" name="Picture 3" descr="A globe with arrows around it&#10;&#10;Description automatically generated">
            <a:extLst>
              <a:ext uri="{FF2B5EF4-FFF2-40B4-BE49-F238E27FC236}">
                <a16:creationId xmlns:a16="http://schemas.microsoft.com/office/drawing/2014/main" id="{8448FBC6-0309-9521-7678-5CC1BA45D353}"/>
              </a:ext>
            </a:extLst>
          </p:cNvPr>
          <p:cNvPicPr>
            <a:picLocks noChangeAspect="1"/>
          </p:cNvPicPr>
          <p:nvPr/>
        </p:nvPicPr>
        <p:blipFill>
          <a:blip r:embed="rId3"/>
          <a:stretch>
            <a:fillRect/>
          </a:stretch>
        </p:blipFill>
        <p:spPr>
          <a:xfrm>
            <a:off x="4572000" y="1501697"/>
            <a:ext cx="4073912" cy="4317020"/>
          </a:xfrm>
          <a:prstGeom prst="rect">
            <a:avLst/>
          </a:prstGeom>
        </p:spPr>
      </p:pic>
    </p:spTree>
    <p:extLst>
      <p:ext uri="{BB962C8B-B14F-4D97-AF65-F5344CB8AC3E}">
        <p14:creationId xmlns:p14="http://schemas.microsoft.com/office/powerpoint/2010/main" val="386358550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612173" y="991357"/>
            <a:ext cx="7903177" cy="5468613"/>
          </a:xfrm>
          <a:prstGeom prst="rect">
            <a:avLst/>
          </a:prstGeom>
          <a:noFill/>
        </p:spPr>
        <p:txBody>
          <a:bodyPr wrap="square">
            <a:spAutoFit/>
          </a:bodyPr>
          <a:lstStyle/>
          <a:p>
            <a:pPr algn="just">
              <a:lnSpc>
                <a:spcPct val="200000"/>
              </a:lnSpc>
            </a:pPr>
            <a:r>
              <a:rPr lang="zh-CN" altLang="en-US" b="1" dirty="0">
                <a:solidFill>
                  <a:srgbClr val="333333"/>
                </a:solidFill>
                <a:latin typeface="+mn-ea"/>
                <a:ea typeface="+mn-ea"/>
              </a:rPr>
              <a:t>为什么要投影</a:t>
            </a:r>
            <a:endParaRPr lang="en-US" altLang="zh-CN" b="1" dirty="0">
              <a:solidFill>
                <a:srgbClr val="333333"/>
              </a:solidFill>
              <a:latin typeface="+mn-ea"/>
              <a:ea typeface="+mn-ea"/>
            </a:endParaRPr>
          </a:p>
          <a:p>
            <a:pPr algn="l">
              <a:lnSpc>
                <a:spcPct val="200000"/>
              </a:lnSpc>
            </a:pPr>
            <a:r>
              <a:rPr lang="zh-CN" altLang="en-US" sz="2200" dirty="0">
                <a:solidFill>
                  <a:srgbClr val="333333"/>
                </a:solidFill>
                <a:latin typeface="+mn-ea"/>
                <a:ea typeface="+mn-ea"/>
              </a:rPr>
              <a:t>（</a:t>
            </a:r>
            <a:r>
              <a:rPr lang="en-US" altLang="zh-CN" sz="2200" dirty="0">
                <a:solidFill>
                  <a:srgbClr val="333333"/>
                </a:solidFill>
                <a:latin typeface="+mn-ea"/>
                <a:ea typeface="+mn-ea"/>
              </a:rPr>
              <a:t>1</a:t>
            </a:r>
            <a:r>
              <a:rPr lang="zh-CN" altLang="en-US" sz="2200" dirty="0">
                <a:solidFill>
                  <a:srgbClr val="333333"/>
                </a:solidFill>
                <a:latin typeface="+mn-ea"/>
                <a:ea typeface="+mn-ea"/>
              </a:rPr>
              <a:t>）地理坐标为球面坐标，不方便进行距离、方位、面积等参数的量算。</a:t>
            </a:r>
          </a:p>
          <a:p>
            <a:pPr algn="l">
              <a:lnSpc>
                <a:spcPct val="200000"/>
              </a:lnSpc>
            </a:pPr>
            <a:r>
              <a:rPr lang="zh-CN" altLang="en-US" sz="2200" dirty="0">
                <a:solidFill>
                  <a:srgbClr val="333333"/>
                </a:solidFill>
                <a:latin typeface="+mn-ea"/>
                <a:ea typeface="+mn-ea"/>
              </a:rPr>
              <a:t>（</a:t>
            </a:r>
            <a:r>
              <a:rPr lang="en-US" altLang="zh-CN" sz="2200" dirty="0">
                <a:solidFill>
                  <a:srgbClr val="333333"/>
                </a:solidFill>
                <a:latin typeface="+mn-ea"/>
                <a:ea typeface="+mn-ea"/>
              </a:rPr>
              <a:t>2</a:t>
            </a:r>
            <a:r>
              <a:rPr lang="zh-CN" altLang="en-US" sz="2200" dirty="0">
                <a:solidFill>
                  <a:srgbClr val="333333"/>
                </a:solidFill>
                <a:latin typeface="+mn-ea"/>
                <a:ea typeface="+mn-ea"/>
              </a:rPr>
              <a:t>）地球椭球体为不可展曲面。</a:t>
            </a:r>
          </a:p>
          <a:p>
            <a:pPr algn="l">
              <a:lnSpc>
                <a:spcPct val="200000"/>
              </a:lnSpc>
            </a:pPr>
            <a:r>
              <a:rPr lang="zh-CN" altLang="en-US" sz="2200" dirty="0">
                <a:solidFill>
                  <a:srgbClr val="333333"/>
                </a:solidFill>
                <a:latin typeface="+mn-ea"/>
                <a:ea typeface="+mn-ea"/>
              </a:rPr>
              <a:t>（</a:t>
            </a:r>
            <a:r>
              <a:rPr lang="en-US" altLang="zh-CN" sz="2200" dirty="0">
                <a:solidFill>
                  <a:srgbClr val="333333"/>
                </a:solidFill>
                <a:latin typeface="+mn-ea"/>
                <a:ea typeface="+mn-ea"/>
              </a:rPr>
              <a:t>3</a:t>
            </a:r>
            <a:r>
              <a:rPr lang="zh-CN" altLang="en-US" sz="2200" dirty="0">
                <a:solidFill>
                  <a:srgbClr val="333333"/>
                </a:solidFill>
                <a:latin typeface="+mn-ea"/>
                <a:ea typeface="+mn-ea"/>
              </a:rPr>
              <a:t>）地图为平面，符合视觉心理，并易于进行距离、方位、面积等量算和各种空间分析。</a:t>
            </a:r>
          </a:p>
          <a:p>
            <a:pPr algn="just">
              <a:lnSpc>
                <a:spcPct val="200000"/>
              </a:lnSpc>
            </a:pPr>
            <a:endParaRPr lang="en-US" altLang="zh-CN" sz="2200" dirty="0">
              <a:solidFill>
                <a:srgbClr val="333333"/>
              </a:solidFill>
              <a:latin typeface="+mn-ea"/>
              <a:ea typeface="+mn-ea"/>
            </a:endParaRPr>
          </a:p>
        </p:txBody>
      </p:sp>
    </p:spTree>
    <p:extLst>
      <p:ext uri="{BB962C8B-B14F-4D97-AF65-F5344CB8AC3E}">
        <p14:creationId xmlns:p14="http://schemas.microsoft.com/office/powerpoint/2010/main" val="3890180169"/>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612173" y="1006225"/>
            <a:ext cx="3513777" cy="4402937"/>
          </a:xfrm>
          <a:prstGeom prst="rect">
            <a:avLst/>
          </a:prstGeom>
          <a:noFill/>
        </p:spPr>
        <p:txBody>
          <a:bodyPr wrap="square">
            <a:spAutoFit/>
          </a:bodyPr>
          <a:lstStyle/>
          <a:p>
            <a:pPr algn="just">
              <a:lnSpc>
                <a:spcPct val="150000"/>
              </a:lnSpc>
            </a:pPr>
            <a:r>
              <a:rPr lang="zh-CN" altLang="en-US" b="1" dirty="0">
                <a:solidFill>
                  <a:srgbClr val="333333"/>
                </a:solidFill>
                <a:latin typeface="+mn-ea"/>
                <a:ea typeface="+mn-ea"/>
              </a:rPr>
              <a:t>投影变形：</a:t>
            </a:r>
            <a:endParaRPr lang="en-US" altLang="zh-CN" b="1" dirty="0">
              <a:solidFill>
                <a:srgbClr val="333333"/>
              </a:solidFill>
              <a:latin typeface="+mn-ea"/>
              <a:ea typeface="+mn-ea"/>
            </a:endParaRPr>
          </a:p>
          <a:p>
            <a:pPr algn="just">
              <a:lnSpc>
                <a:spcPct val="150000"/>
              </a:lnSpc>
            </a:pPr>
            <a:r>
              <a:rPr lang="zh-CN" altLang="en-US" sz="2200" dirty="0">
                <a:solidFill>
                  <a:srgbClr val="333333"/>
                </a:solidFill>
                <a:latin typeface="+mn-ea"/>
                <a:ea typeface="+mn-ea"/>
              </a:rPr>
              <a:t>地球表面是一个不规则的曲面，即使把它当作一个规则椭球体或球体表面，在数学上讲，它也是一种不可展开的曲面，要把这样一个曲面表现到平面上，必然会发生裂隙或褶皱。</a:t>
            </a:r>
            <a:endParaRPr lang="en-US" altLang="zh-CN" sz="2200" dirty="0">
              <a:solidFill>
                <a:srgbClr val="333333"/>
              </a:solidFill>
              <a:latin typeface="+mn-ea"/>
              <a:ea typeface="+mn-ea"/>
            </a:endParaRPr>
          </a:p>
        </p:txBody>
      </p:sp>
      <p:grpSp>
        <p:nvGrpSpPr>
          <p:cNvPr id="2" name="Group 1">
            <a:extLst>
              <a:ext uri="{FF2B5EF4-FFF2-40B4-BE49-F238E27FC236}">
                <a16:creationId xmlns:a16="http://schemas.microsoft.com/office/drawing/2014/main" id="{BDA5AEE6-B0D8-A739-CBA5-8B4390A1C282}"/>
              </a:ext>
            </a:extLst>
          </p:cNvPr>
          <p:cNvGrpSpPr/>
          <p:nvPr/>
        </p:nvGrpSpPr>
        <p:grpSpPr>
          <a:xfrm>
            <a:off x="4125950" y="1686325"/>
            <a:ext cx="4720683" cy="3569469"/>
            <a:chOff x="1464470" y="1555296"/>
            <a:chExt cx="6529386" cy="4455955"/>
          </a:xfrm>
        </p:grpSpPr>
        <p:pic>
          <p:nvPicPr>
            <p:cNvPr id="4" name="Picture 2">
              <a:extLst>
                <a:ext uri="{FF2B5EF4-FFF2-40B4-BE49-F238E27FC236}">
                  <a16:creationId xmlns:a16="http://schemas.microsoft.com/office/drawing/2014/main" id="{C6557D12-4159-D196-3149-E24E8676709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77" t="6091" r="-1" b="-1693"/>
            <a:stretch/>
          </p:blipFill>
          <p:spPr bwMode="auto">
            <a:xfrm>
              <a:off x="1464470" y="1555296"/>
              <a:ext cx="6529386" cy="4455955"/>
            </a:xfrm>
            <a:prstGeom prst="rect">
              <a:avLst/>
            </a:prstGeom>
            <a:noFill/>
            <a:ln>
              <a:noFill/>
            </a:ln>
          </p:spPr>
          <p:style>
            <a:lnRef idx="0">
              <a:scrgbClr r="0" g="0" b="0"/>
            </a:lnRef>
            <a:fillRef idx="0">
              <a:scrgbClr r="0" g="0" b="0"/>
            </a:fillRef>
            <a:effectRef idx="0">
              <a:scrgbClr r="0" g="0" b="0"/>
            </a:effectRef>
            <a:fontRef idx="minor">
              <a:schemeClr val="dk1"/>
            </a:fontRef>
          </p:style>
        </p:pic>
        <p:pic>
          <p:nvPicPr>
            <p:cNvPr id="5" name="Picture 4" descr="A white background with black and white clouds&#10;&#10;Description automatically generated">
              <a:extLst>
                <a:ext uri="{FF2B5EF4-FFF2-40B4-BE49-F238E27FC236}">
                  <a16:creationId xmlns:a16="http://schemas.microsoft.com/office/drawing/2014/main" id="{A15A497C-96E9-B412-EC21-588866C5F42C}"/>
                </a:ext>
              </a:extLst>
            </p:cNvPr>
            <p:cNvPicPr>
              <a:picLocks noChangeAspect="1"/>
            </p:cNvPicPr>
            <p:nvPr/>
          </p:nvPicPr>
          <p:blipFill>
            <a:blip r:embed="rId4"/>
            <a:stretch>
              <a:fillRect/>
            </a:stretch>
          </p:blipFill>
          <p:spPr>
            <a:xfrm>
              <a:off x="1620644" y="5159298"/>
              <a:ext cx="1404434" cy="670466"/>
            </a:xfrm>
            <a:prstGeom prst="rect">
              <a:avLst/>
            </a:prstGeom>
          </p:spPr>
        </p:pic>
      </p:grpSp>
      <p:sp>
        <p:nvSpPr>
          <p:cNvPr id="8" name="TextBox 7">
            <a:extLst>
              <a:ext uri="{FF2B5EF4-FFF2-40B4-BE49-F238E27FC236}">
                <a16:creationId xmlns:a16="http://schemas.microsoft.com/office/drawing/2014/main" id="{CDE443BF-09C9-B781-FBB7-30F734CE4D77}"/>
              </a:ext>
            </a:extLst>
          </p:cNvPr>
          <p:cNvSpPr txBox="1"/>
          <p:nvPr/>
        </p:nvSpPr>
        <p:spPr>
          <a:xfrm>
            <a:off x="612173" y="5216279"/>
            <a:ext cx="8216417" cy="1048172"/>
          </a:xfrm>
          <a:prstGeom prst="rect">
            <a:avLst/>
          </a:prstGeom>
          <a:noFill/>
        </p:spPr>
        <p:txBody>
          <a:bodyPr wrap="square">
            <a:spAutoFit/>
          </a:bodyPr>
          <a:lstStyle/>
          <a:p>
            <a:pPr algn="just">
              <a:lnSpc>
                <a:spcPct val="150000"/>
              </a:lnSpc>
            </a:pPr>
            <a:r>
              <a:rPr lang="zh-CN" altLang="en-US" sz="2200" dirty="0">
                <a:solidFill>
                  <a:srgbClr val="333333"/>
                </a:solidFill>
                <a:latin typeface="+mn-ea"/>
                <a:ea typeface="+mn-ea"/>
              </a:rPr>
              <a:t>在投影面上，可通过对经纬度的“拉伸”或“压缩”使得投影后地图形成一幅完整地图，但也因此会带来变形。</a:t>
            </a:r>
            <a:endParaRPr lang="en-CN" sz="2200" dirty="0">
              <a:solidFill>
                <a:srgbClr val="333333"/>
              </a:solidFill>
              <a:latin typeface="+mn-ea"/>
              <a:ea typeface="+mn-ea"/>
            </a:endParaRPr>
          </a:p>
        </p:txBody>
      </p:sp>
    </p:spTree>
    <p:extLst>
      <p:ext uri="{BB962C8B-B14F-4D97-AF65-F5344CB8AC3E}">
        <p14:creationId xmlns:p14="http://schemas.microsoft.com/office/powerpoint/2010/main" val="2679339334"/>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612173" y="946753"/>
            <a:ext cx="7974266" cy="5557099"/>
          </a:xfrm>
          <a:prstGeom prst="rect">
            <a:avLst/>
          </a:prstGeom>
          <a:noFill/>
        </p:spPr>
        <p:txBody>
          <a:bodyPr wrap="square">
            <a:spAutoFit/>
          </a:bodyPr>
          <a:lstStyle/>
          <a:p>
            <a:pPr algn="just">
              <a:lnSpc>
                <a:spcPct val="150000"/>
              </a:lnSpc>
            </a:pPr>
            <a:r>
              <a:rPr lang="zh-CN" altLang="en-US" b="1" dirty="0">
                <a:solidFill>
                  <a:srgbClr val="333333"/>
                </a:solidFill>
                <a:latin typeface="+mn-ea"/>
                <a:ea typeface="+mn-ea"/>
              </a:rPr>
              <a:t>投影分类：</a:t>
            </a:r>
            <a:endParaRPr lang="en-US" altLang="zh-CN" b="1" dirty="0">
              <a:solidFill>
                <a:srgbClr val="333333"/>
              </a:solidFill>
              <a:latin typeface="+mn-ea"/>
              <a:ea typeface="+mn-ea"/>
            </a:endParaRPr>
          </a:p>
          <a:p>
            <a:pPr marL="457200" indent="-457200" algn="just">
              <a:lnSpc>
                <a:spcPct val="150000"/>
              </a:lnSpc>
              <a:buAutoNum type="arabicPeriod"/>
            </a:pPr>
            <a:r>
              <a:rPr lang="zh-CN" altLang="en-US" b="1" dirty="0">
                <a:solidFill>
                  <a:srgbClr val="333333"/>
                </a:solidFill>
                <a:latin typeface="+mn-ea"/>
                <a:ea typeface="+mn-ea"/>
              </a:rPr>
              <a:t>按变形性质分类</a:t>
            </a:r>
            <a:endParaRPr lang="en-US" altLang="zh-CN" b="1" dirty="0">
              <a:solidFill>
                <a:srgbClr val="333333"/>
              </a:solidFill>
              <a:latin typeface="+mn-ea"/>
              <a:ea typeface="+mn-ea"/>
            </a:endParaRPr>
          </a:p>
          <a:p>
            <a:pPr algn="just">
              <a:lnSpc>
                <a:spcPct val="150000"/>
              </a:lnSpc>
            </a:pPr>
            <a:r>
              <a:rPr lang="zh-CN" altLang="en-US" sz="2200" dirty="0">
                <a:solidFill>
                  <a:srgbClr val="333333"/>
                </a:solidFill>
                <a:latin typeface="+mn-ea"/>
                <a:ea typeface="+mn-ea"/>
              </a:rPr>
              <a:t>地图投影的变形通常有：长度变形、面积变形和角度变形。在实际应用中，根据使用地图的目的，可对某种变形进行限制。</a:t>
            </a:r>
            <a:endParaRPr lang="en-US" altLang="zh-CN" sz="2200" dirty="0">
              <a:solidFill>
                <a:srgbClr val="333333"/>
              </a:solidFill>
              <a:latin typeface="+mn-ea"/>
              <a:ea typeface="+mn-ea"/>
            </a:endParaRPr>
          </a:p>
          <a:p>
            <a:pPr algn="just">
              <a:lnSpc>
                <a:spcPct val="150000"/>
              </a:lnSpc>
            </a:pPr>
            <a:r>
              <a:rPr lang="zh-CN" altLang="en-US" sz="2200" dirty="0">
                <a:solidFill>
                  <a:srgbClr val="333333"/>
                </a:solidFill>
                <a:latin typeface="+mn-ea"/>
                <a:ea typeface="+mn-ea"/>
              </a:rPr>
              <a:t>（</a:t>
            </a:r>
            <a:r>
              <a:rPr lang="en-US" altLang="zh-CN" sz="2200" dirty="0">
                <a:solidFill>
                  <a:srgbClr val="333333"/>
                </a:solidFill>
                <a:latin typeface="+mn-ea"/>
                <a:ea typeface="+mn-ea"/>
              </a:rPr>
              <a:t>1</a:t>
            </a:r>
            <a:r>
              <a:rPr lang="zh-CN" altLang="en-US" sz="2200" dirty="0">
                <a:solidFill>
                  <a:srgbClr val="333333"/>
                </a:solidFill>
                <a:latin typeface="+mn-ea"/>
                <a:ea typeface="+mn-ea"/>
              </a:rPr>
              <a:t>）等角投影：角度变形为零（</a:t>
            </a:r>
            <a:r>
              <a:rPr lang="en-US" altLang="zh-CN" sz="2200" dirty="0">
                <a:solidFill>
                  <a:srgbClr val="333333"/>
                </a:solidFill>
                <a:latin typeface="+mn-ea"/>
                <a:ea typeface="+mn-ea"/>
              </a:rPr>
              <a:t>Mercator</a:t>
            </a:r>
            <a:r>
              <a:rPr lang="zh-CN" altLang="en-US" sz="2200" dirty="0">
                <a:solidFill>
                  <a:srgbClr val="333333"/>
                </a:solidFill>
                <a:latin typeface="+mn-ea"/>
                <a:ea typeface="+mn-ea"/>
              </a:rPr>
              <a:t>）</a:t>
            </a:r>
            <a:endParaRPr lang="en-US" altLang="zh-CN" sz="2200" dirty="0">
              <a:solidFill>
                <a:srgbClr val="333333"/>
              </a:solidFill>
              <a:latin typeface="+mn-ea"/>
              <a:ea typeface="+mn-ea"/>
            </a:endParaRPr>
          </a:p>
          <a:p>
            <a:pPr algn="just">
              <a:lnSpc>
                <a:spcPct val="150000"/>
              </a:lnSpc>
            </a:pPr>
            <a:r>
              <a:rPr lang="zh-CN" altLang="en-US" sz="2200" dirty="0">
                <a:solidFill>
                  <a:srgbClr val="333333"/>
                </a:solidFill>
                <a:latin typeface="+mn-ea"/>
                <a:ea typeface="+mn-ea"/>
              </a:rPr>
              <a:t>（</a:t>
            </a:r>
            <a:r>
              <a:rPr lang="en-US" altLang="zh-CN" sz="2200" dirty="0">
                <a:solidFill>
                  <a:srgbClr val="333333"/>
                </a:solidFill>
                <a:latin typeface="+mn-ea"/>
                <a:ea typeface="+mn-ea"/>
              </a:rPr>
              <a:t>2</a:t>
            </a:r>
            <a:r>
              <a:rPr lang="zh-CN" altLang="en-US" sz="2200" dirty="0">
                <a:solidFill>
                  <a:srgbClr val="333333"/>
                </a:solidFill>
                <a:latin typeface="+mn-ea"/>
                <a:ea typeface="+mn-ea"/>
              </a:rPr>
              <a:t>）等积投影：面积变形为零（</a:t>
            </a:r>
            <a:r>
              <a:rPr lang="en-US" altLang="zh-CN" sz="2200" dirty="0">
                <a:solidFill>
                  <a:srgbClr val="333333"/>
                </a:solidFill>
                <a:latin typeface="+mn-ea"/>
                <a:ea typeface="+mn-ea"/>
              </a:rPr>
              <a:t>Albers</a:t>
            </a:r>
            <a:r>
              <a:rPr lang="zh-CN" altLang="en-US" sz="2200" dirty="0">
                <a:solidFill>
                  <a:srgbClr val="333333"/>
                </a:solidFill>
                <a:latin typeface="+mn-ea"/>
                <a:ea typeface="+mn-ea"/>
              </a:rPr>
              <a:t>）</a:t>
            </a:r>
            <a:endParaRPr lang="en-US" altLang="zh-CN" sz="2200" dirty="0">
              <a:solidFill>
                <a:srgbClr val="333333"/>
              </a:solidFill>
              <a:latin typeface="+mn-ea"/>
              <a:ea typeface="+mn-ea"/>
            </a:endParaRPr>
          </a:p>
          <a:p>
            <a:pPr algn="just">
              <a:lnSpc>
                <a:spcPct val="150000"/>
              </a:lnSpc>
            </a:pPr>
            <a:r>
              <a:rPr lang="zh-CN" altLang="en-US" sz="2200" dirty="0">
                <a:solidFill>
                  <a:srgbClr val="333333"/>
                </a:solidFill>
                <a:latin typeface="+mn-ea"/>
                <a:ea typeface="+mn-ea"/>
              </a:rPr>
              <a:t>（</a:t>
            </a:r>
            <a:r>
              <a:rPr lang="en-US" altLang="zh-CN" sz="2200" dirty="0">
                <a:solidFill>
                  <a:srgbClr val="333333"/>
                </a:solidFill>
                <a:latin typeface="+mn-ea"/>
                <a:ea typeface="+mn-ea"/>
              </a:rPr>
              <a:t>3</a:t>
            </a:r>
            <a:r>
              <a:rPr lang="zh-CN" altLang="en-US" sz="2200" dirty="0">
                <a:solidFill>
                  <a:srgbClr val="333333"/>
                </a:solidFill>
                <a:latin typeface="+mn-ea"/>
                <a:ea typeface="+mn-ea"/>
              </a:rPr>
              <a:t>）任意投影：长度、角度和面积都存在变形，各种变形相互联系相互影响。等积与等角互斥，等积投影角度变形大，等角投影面积变形大。</a:t>
            </a:r>
            <a:endParaRPr lang="en-US" altLang="zh-CN" sz="2200" dirty="0">
              <a:solidFill>
                <a:srgbClr val="333333"/>
              </a:solidFill>
              <a:latin typeface="+mn-ea"/>
              <a:ea typeface="+mn-ea"/>
            </a:endParaRPr>
          </a:p>
        </p:txBody>
      </p:sp>
    </p:spTree>
    <p:extLst>
      <p:ext uri="{BB962C8B-B14F-4D97-AF65-F5344CB8AC3E}">
        <p14:creationId xmlns:p14="http://schemas.microsoft.com/office/powerpoint/2010/main" val="2658418151"/>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604739" y="823627"/>
            <a:ext cx="7446442" cy="3356496"/>
          </a:xfrm>
          <a:prstGeom prst="rect">
            <a:avLst/>
          </a:prstGeom>
          <a:noFill/>
        </p:spPr>
        <p:txBody>
          <a:bodyPr wrap="square">
            <a:spAutoFit/>
          </a:bodyPr>
          <a:lstStyle/>
          <a:p>
            <a:pPr algn="just">
              <a:lnSpc>
                <a:spcPct val="150000"/>
              </a:lnSpc>
            </a:pPr>
            <a:r>
              <a:rPr lang="zh-CN" altLang="en-US" b="1" dirty="0">
                <a:solidFill>
                  <a:srgbClr val="333333"/>
                </a:solidFill>
                <a:latin typeface="+mn-ea"/>
                <a:ea typeface="+mn-ea"/>
              </a:rPr>
              <a:t>投影分类：</a:t>
            </a:r>
            <a:endParaRPr lang="en-US" altLang="zh-CN" b="1" dirty="0">
              <a:solidFill>
                <a:srgbClr val="333333"/>
              </a:solidFill>
              <a:latin typeface="+mn-ea"/>
              <a:ea typeface="+mn-ea"/>
            </a:endParaRPr>
          </a:p>
          <a:p>
            <a:pPr algn="just">
              <a:lnSpc>
                <a:spcPct val="150000"/>
              </a:lnSpc>
            </a:pPr>
            <a:r>
              <a:rPr lang="en-US" altLang="zh-CN" b="1" dirty="0">
                <a:solidFill>
                  <a:srgbClr val="333333"/>
                </a:solidFill>
                <a:latin typeface="+mn-ea"/>
                <a:ea typeface="+mn-ea"/>
              </a:rPr>
              <a:t>2.</a:t>
            </a:r>
            <a:r>
              <a:rPr lang="zh-CN" altLang="en-US" b="1" dirty="0">
                <a:solidFill>
                  <a:srgbClr val="333333"/>
                </a:solidFill>
                <a:latin typeface="+mn-ea"/>
                <a:ea typeface="+mn-ea"/>
              </a:rPr>
              <a:t> 按投影面类型分类</a:t>
            </a:r>
            <a:endParaRPr lang="en-US" altLang="zh-CN" b="1" dirty="0">
              <a:solidFill>
                <a:srgbClr val="333333"/>
              </a:solidFill>
              <a:latin typeface="+mn-ea"/>
              <a:ea typeface="+mn-ea"/>
            </a:endParaRPr>
          </a:p>
          <a:p>
            <a:pPr algn="just">
              <a:lnSpc>
                <a:spcPct val="150000"/>
              </a:lnSpc>
            </a:pPr>
            <a:r>
              <a:rPr lang="zh-CN" altLang="en-US" sz="2200" dirty="0">
                <a:solidFill>
                  <a:srgbClr val="333333"/>
                </a:solidFill>
                <a:latin typeface="+mn-ea"/>
                <a:ea typeface="+mn-ea"/>
              </a:rPr>
              <a:t>（</a:t>
            </a:r>
            <a:r>
              <a:rPr lang="en-US" altLang="zh-CN" sz="2200" dirty="0">
                <a:solidFill>
                  <a:srgbClr val="333333"/>
                </a:solidFill>
                <a:latin typeface="+mn-ea"/>
                <a:ea typeface="+mn-ea"/>
              </a:rPr>
              <a:t>1</a:t>
            </a:r>
            <a:r>
              <a:rPr lang="zh-CN" altLang="en-US" sz="2200" dirty="0">
                <a:solidFill>
                  <a:srgbClr val="333333"/>
                </a:solidFill>
                <a:latin typeface="+mn-ea"/>
                <a:ea typeface="+mn-ea"/>
              </a:rPr>
              <a:t>）圆柱投影：将地表经纬度</a:t>
            </a:r>
            <a:r>
              <a:rPr lang="zh-CN" altLang="en-CN" sz="2200" dirty="0">
                <a:solidFill>
                  <a:srgbClr val="333333"/>
                </a:solidFill>
                <a:latin typeface="+mn-ea"/>
                <a:ea typeface="+mn-ea"/>
              </a:rPr>
              <a:t>投影</a:t>
            </a:r>
            <a:r>
              <a:rPr lang="zh-CN" altLang="en-US" sz="2200" dirty="0">
                <a:solidFill>
                  <a:srgbClr val="333333"/>
                </a:solidFill>
                <a:latin typeface="+mn-ea"/>
                <a:ea typeface="+mn-ea"/>
              </a:rPr>
              <a:t>到圆柱面的投影。</a:t>
            </a:r>
            <a:endParaRPr lang="en-US" altLang="zh-CN" sz="2200" dirty="0">
              <a:solidFill>
                <a:srgbClr val="333333"/>
              </a:solidFill>
              <a:latin typeface="+mn-ea"/>
              <a:ea typeface="+mn-ea"/>
            </a:endParaRPr>
          </a:p>
          <a:p>
            <a:pPr algn="just">
              <a:lnSpc>
                <a:spcPct val="150000"/>
              </a:lnSpc>
            </a:pPr>
            <a:r>
              <a:rPr lang="zh-CN" altLang="en-US" sz="2200" dirty="0">
                <a:solidFill>
                  <a:srgbClr val="333333"/>
                </a:solidFill>
                <a:latin typeface="+mn-ea"/>
                <a:ea typeface="+mn-ea"/>
              </a:rPr>
              <a:t>（</a:t>
            </a:r>
            <a:r>
              <a:rPr lang="en-US" altLang="zh-CN" sz="2200" dirty="0">
                <a:solidFill>
                  <a:srgbClr val="333333"/>
                </a:solidFill>
                <a:latin typeface="+mn-ea"/>
                <a:ea typeface="+mn-ea"/>
              </a:rPr>
              <a:t>2</a:t>
            </a:r>
            <a:r>
              <a:rPr lang="zh-CN" altLang="en-US" sz="2200" dirty="0">
                <a:solidFill>
                  <a:srgbClr val="333333"/>
                </a:solidFill>
                <a:latin typeface="+mn-ea"/>
                <a:ea typeface="+mn-ea"/>
              </a:rPr>
              <a:t>）圆锥投影：将地表经纬度投影到圆锥面上的投影。</a:t>
            </a:r>
            <a:endParaRPr lang="en-US" altLang="zh-CN" sz="2200" dirty="0">
              <a:solidFill>
                <a:srgbClr val="333333"/>
              </a:solidFill>
              <a:latin typeface="+mn-ea"/>
              <a:ea typeface="+mn-ea"/>
            </a:endParaRPr>
          </a:p>
          <a:p>
            <a:pPr algn="just">
              <a:lnSpc>
                <a:spcPct val="150000"/>
              </a:lnSpc>
            </a:pPr>
            <a:r>
              <a:rPr lang="zh-CN" altLang="en-US" sz="2200" dirty="0">
                <a:solidFill>
                  <a:srgbClr val="333333"/>
                </a:solidFill>
                <a:latin typeface="+mn-ea"/>
                <a:ea typeface="+mn-ea"/>
              </a:rPr>
              <a:t>（</a:t>
            </a:r>
            <a:r>
              <a:rPr lang="en-US" altLang="zh-CN" sz="2200" dirty="0">
                <a:solidFill>
                  <a:srgbClr val="333333"/>
                </a:solidFill>
                <a:latin typeface="+mn-ea"/>
                <a:ea typeface="+mn-ea"/>
              </a:rPr>
              <a:t>3</a:t>
            </a:r>
            <a:r>
              <a:rPr lang="zh-CN" altLang="en-US" sz="2200" dirty="0">
                <a:solidFill>
                  <a:srgbClr val="333333"/>
                </a:solidFill>
                <a:latin typeface="+mn-ea"/>
                <a:ea typeface="+mn-ea"/>
              </a:rPr>
              <a:t>）方位投影：将地表经纬度投影到平面上的点。</a:t>
            </a:r>
            <a:endParaRPr lang="en-US" altLang="zh-CN" sz="2200" dirty="0">
              <a:solidFill>
                <a:srgbClr val="333333"/>
              </a:solidFill>
              <a:latin typeface="+mn-ea"/>
              <a:ea typeface="+mn-ea"/>
            </a:endParaRPr>
          </a:p>
        </p:txBody>
      </p:sp>
      <p:pic>
        <p:nvPicPr>
          <p:cNvPr id="13314" name="Picture 2" descr="科普| 地图投影——原来地图是有误差的！">
            <a:extLst>
              <a:ext uri="{FF2B5EF4-FFF2-40B4-BE49-F238E27FC236}">
                <a16:creationId xmlns:a16="http://schemas.microsoft.com/office/drawing/2014/main" id="{A17E24CE-6F88-180D-D41B-169E6ABDB0A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527" r="64916" b="4361"/>
          <a:stretch/>
        </p:blipFill>
        <p:spPr bwMode="auto">
          <a:xfrm>
            <a:off x="5868729" y="4338292"/>
            <a:ext cx="2136339" cy="2350403"/>
          </a:xfrm>
          <a:prstGeom prst="rect">
            <a:avLst/>
          </a:prstGeom>
          <a:noFill/>
          <a:extLst>
            <a:ext uri="{909E8E84-426E-40DD-AFC4-6F175D3DCCD1}">
              <a14:hiddenFill xmlns:a14="http://schemas.microsoft.com/office/drawing/2010/main">
                <a:solidFill>
                  <a:srgbClr val="FFFFFF"/>
                </a:solidFill>
              </a14:hiddenFill>
            </a:ext>
          </a:extLst>
        </p:spPr>
      </p:pic>
      <p:pic>
        <p:nvPicPr>
          <p:cNvPr id="13316" name="Picture 4" descr="科普| 地图投影——原来地图是有误差的！">
            <a:extLst>
              <a:ext uri="{FF2B5EF4-FFF2-40B4-BE49-F238E27FC236}">
                <a16:creationId xmlns:a16="http://schemas.microsoft.com/office/drawing/2014/main" id="{DF8EB211-87C3-2EAA-27DE-4AAB7AD37D2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301" t="4466" r="1428" b="2732"/>
          <a:stretch/>
        </p:blipFill>
        <p:spPr bwMode="auto">
          <a:xfrm>
            <a:off x="1186276" y="4164874"/>
            <a:ext cx="1571792" cy="2545355"/>
          </a:xfrm>
          <a:prstGeom prst="rect">
            <a:avLst/>
          </a:prstGeom>
          <a:noFill/>
          <a:extLst>
            <a:ext uri="{909E8E84-426E-40DD-AFC4-6F175D3DCCD1}">
              <a14:hiddenFill xmlns:a14="http://schemas.microsoft.com/office/drawing/2010/main">
                <a:solidFill>
                  <a:srgbClr val="FFFFFF"/>
                </a:solidFill>
              </a14:hiddenFill>
            </a:ext>
          </a:extLst>
        </p:spPr>
      </p:pic>
      <p:pic>
        <p:nvPicPr>
          <p:cNvPr id="13318" name="Picture 6" descr="科普| 地图投影——原来地图是有误差的！">
            <a:extLst>
              <a:ext uri="{FF2B5EF4-FFF2-40B4-BE49-F238E27FC236}">
                <a16:creationId xmlns:a16="http://schemas.microsoft.com/office/drawing/2014/main" id="{445465EF-6D02-4DCE-A13B-BF810482C2B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097" t="12901" r="30569" b="2358"/>
          <a:stretch/>
        </p:blipFill>
        <p:spPr bwMode="auto">
          <a:xfrm>
            <a:off x="3426738" y="4240525"/>
            <a:ext cx="2044793" cy="2473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7133288"/>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469557" y="864979"/>
            <a:ext cx="8287265" cy="3756606"/>
          </a:xfrm>
          <a:prstGeom prst="rect">
            <a:avLst/>
          </a:prstGeom>
          <a:noFill/>
        </p:spPr>
        <p:txBody>
          <a:bodyPr wrap="square">
            <a:spAutoFit/>
          </a:bodyPr>
          <a:lstStyle/>
          <a:p>
            <a:pPr algn="just">
              <a:lnSpc>
                <a:spcPct val="150000"/>
              </a:lnSpc>
            </a:pPr>
            <a:r>
              <a:rPr lang="zh-CN" altLang="en-US" sz="2200" b="1" dirty="0">
                <a:solidFill>
                  <a:srgbClr val="333333"/>
                </a:solidFill>
                <a:latin typeface="+mn-ea"/>
                <a:ea typeface="+mn-ea"/>
              </a:rPr>
              <a:t>常用投影：</a:t>
            </a:r>
            <a:endParaRPr lang="en-US" altLang="zh-CN" sz="2200" b="1" dirty="0">
              <a:solidFill>
                <a:srgbClr val="333333"/>
              </a:solidFill>
              <a:latin typeface="+mn-ea"/>
              <a:ea typeface="+mn-ea"/>
            </a:endParaRPr>
          </a:p>
          <a:p>
            <a:pPr algn="l">
              <a:lnSpc>
                <a:spcPct val="150000"/>
              </a:lnSpc>
            </a:pPr>
            <a:r>
              <a:rPr lang="zh-CN" altLang="en-US" sz="2200" b="1" dirty="0">
                <a:solidFill>
                  <a:srgbClr val="333333"/>
                </a:solidFill>
                <a:latin typeface="+mn-ea"/>
                <a:ea typeface="+mn-ea"/>
              </a:rPr>
              <a:t>（</a:t>
            </a:r>
            <a:r>
              <a:rPr lang="en-US" altLang="zh-CN" sz="2200" b="1" dirty="0">
                <a:solidFill>
                  <a:srgbClr val="333333"/>
                </a:solidFill>
                <a:latin typeface="+mn-ea"/>
                <a:ea typeface="+mn-ea"/>
              </a:rPr>
              <a:t>1</a:t>
            </a:r>
            <a:r>
              <a:rPr lang="zh-CN" altLang="en-US" sz="2200" b="1" dirty="0">
                <a:solidFill>
                  <a:srgbClr val="333333"/>
                </a:solidFill>
                <a:latin typeface="+mn-ea"/>
                <a:ea typeface="+mn-ea"/>
              </a:rPr>
              <a:t>）墨卡托投影</a:t>
            </a:r>
          </a:p>
          <a:p>
            <a:pPr algn="l">
              <a:lnSpc>
                <a:spcPct val="150000"/>
              </a:lnSpc>
            </a:pPr>
            <a:r>
              <a:rPr lang="zh-CN" altLang="en-US" sz="2200" dirty="0">
                <a:solidFill>
                  <a:srgbClr val="333333"/>
                </a:solidFill>
                <a:latin typeface="+mn-ea"/>
                <a:ea typeface="+mn-ea"/>
              </a:rPr>
              <a:t>由地理学家</a:t>
            </a:r>
            <a:r>
              <a:rPr lang="en-CN" sz="2200" dirty="0">
                <a:solidFill>
                  <a:srgbClr val="333333"/>
                </a:solidFill>
                <a:latin typeface="+mn-ea"/>
                <a:ea typeface="+mn-ea"/>
              </a:rPr>
              <a:t>杰拉杜斯·墨卡托提出</a:t>
            </a:r>
            <a:r>
              <a:rPr lang="zh-CN" altLang="en-US" sz="2200" dirty="0">
                <a:solidFill>
                  <a:srgbClr val="333333"/>
                </a:solidFill>
                <a:latin typeface="+mn-ea"/>
                <a:ea typeface="+mn-ea"/>
              </a:rPr>
              <a:t>。又称正轴等角圆柱投影。投影面为竖着的椭圆柱面，并且投影面与地轴方向一致。</a:t>
            </a:r>
            <a:endParaRPr lang="en-US" altLang="zh-CN" sz="2200" dirty="0">
              <a:solidFill>
                <a:srgbClr val="333333"/>
              </a:solidFill>
              <a:latin typeface="+mn-ea"/>
              <a:ea typeface="+mn-ea"/>
            </a:endParaRPr>
          </a:p>
          <a:p>
            <a:pPr algn="l">
              <a:lnSpc>
                <a:spcPct val="150000"/>
              </a:lnSpc>
            </a:pPr>
            <a:r>
              <a:rPr lang="zh-CN" altLang="en-US" sz="2200" dirty="0">
                <a:solidFill>
                  <a:srgbClr val="333333"/>
                </a:solidFill>
                <a:latin typeface="+mn-ea"/>
                <a:ea typeface="+mn-ea"/>
              </a:rPr>
              <a:t>百度地图和</a:t>
            </a:r>
            <a:r>
              <a:rPr lang="en-US" sz="2200" dirty="0">
                <a:solidFill>
                  <a:srgbClr val="333333"/>
                </a:solidFill>
                <a:latin typeface="+mn-ea"/>
                <a:ea typeface="+mn-ea"/>
              </a:rPr>
              <a:t>Google Maps</a:t>
            </a:r>
            <a:r>
              <a:rPr lang="zh-CN" altLang="en-US" sz="2200" dirty="0">
                <a:solidFill>
                  <a:srgbClr val="333333"/>
                </a:solidFill>
                <a:latin typeface="+mn-ea"/>
                <a:ea typeface="+mn-ea"/>
              </a:rPr>
              <a:t>使用的投影方法都是墨卡托投影。</a:t>
            </a:r>
            <a:endParaRPr lang="en-US" altLang="zh-CN" sz="2200" dirty="0">
              <a:solidFill>
                <a:srgbClr val="333333"/>
              </a:solidFill>
              <a:latin typeface="+mn-ea"/>
              <a:ea typeface="+mn-ea"/>
            </a:endParaRPr>
          </a:p>
          <a:p>
            <a:pPr algn="l">
              <a:lnSpc>
                <a:spcPct val="150000"/>
              </a:lnSpc>
            </a:pPr>
            <a:endParaRPr lang="en-US" altLang="zh-CN" sz="2200" dirty="0">
              <a:solidFill>
                <a:srgbClr val="333333"/>
              </a:solidFill>
              <a:latin typeface="+mn-ea"/>
              <a:ea typeface="+mn-ea"/>
            </a:endParaRPr>
          </a:p>
        </p:txBody>
      </p:sp>
      <p:pic>
        <p:nvPicPr>
          <p:cNvPr id="9" name="Picture 8" descr="A map of the world&#10;&#10;Description automatically generated">
            <a:extLst>
              <a:ext uri="{FF2B5EF4-FFF2-40B4-BE49-F238E27FC236}">
                <a16:creationId xmlns:a16="http://schemas.microsoft.com/office/drawing/2014/main" id="{3536909F-D58A-C14D-21E8-A723976C76BA}"/>
              </a:ext>
            </a:extLst>
          </p:cNvPr>
          <p:cNvPicPr>
            <a:picLocks noChangeAspect="1"/>
          </p:cNvPicPr>
          <p:nvPr/>
        </p:nvPicPr>
        <p:blipFill>
          <a:blip r:embed="rId3"/>
          <a:stretch>
            <a:fillRect/>
          </a:stretch>
        </p:blipFill>
        <p:spPr>
          <a:xfrm>
            <a:off x="3836826" y="4066733"/>
            <a:ext cx="3495760" cy="2590484"/>
          </a:xfrm>
          <a:prstGeom prst="rect">
            <a:avLst/>
          </a:prstGeom>
        </p:spPr>
      </p:pic>
      <p:pic>
        <p:nvPicPr>
          <p:cNvPr id="11" name="Picture 10" descr="A blue globe with a red border&#10;&#10;Description automatically generated">
            <a:extLst>
              <a:ext uri="{FF2B5EF4-FFF2-40B4-BE49-F238E27FC236}">
                <a16:creationId xmlns:a16="http://schemas.microsoft.com/office/drawing/2014/main" id="{89209A07-E9B1-40F4-1DD1-18136D749C26}"/>
              </a:ext>
            </a:extLst>
          </p:cNvPr>
          <p:cNvPicPr>
            <a:picLocks noChangeAspect="1"/>
          </p:cNvPicPr>
          <p:nvPr/>
        </p:nvPicPr>
        <p:blipFill>
          <a:blip r:embed="rId4"/>
          <a:stretch>
            <a:fillRect/>
          </a:stretch>
        </p:blipFill>
        <p:spPr>
          <a:xfrm>
            <a:off x="1691341" y="4066733"/>
            <a:ext cx="1272989" cy="2594705"/>
          </a:xfrm>
          <a:prstGeom prst="rect">
            <a:avLst/>
          </a:prstGeom>
        </p:spPr>
      </p:pic>
    </p:spTree>
    <p:extLst>
      <p:ext uri="{BB962C8B-B14F-4D97-AF65-F5344CB8AC3E}">
        <p14:creationId xmlns:p14="http://schemas.microsoft.com/office/powerpoint/2010/main" val="2158765538"/>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612172" y="873947"/>
            <a:ext cx="8284693" cy="3792770"/>
          </a:xfrm>
          <a:prstGeom prst="rect">
            <a:avLst/>
          </a:prstGeom>
          <a:noFill/>
        </p:spPr>
        <p:txBody>
          <a:bodyPr wrap="square">
            <a:spAutoFit/>
          </a:bodyPr>
          <a:lstStyle/>
          <a:p>
            <a:pPr algn="just">
              <a:lnSpc>
                <a:spcPct val="150000"/>
              </a:lnSpc>
            </a:pPr>
            <a:r>
              <a:rPr lang="zh-CN" altLang="en-US" b="1" dirty="0">
                <a:solidFill>
                  <a:srgbClr val="333333"/>
                </a:solidFill>
                <a:latin typeface="+mn-ea"/>
                <a:ea typeface="+mn-ea"/>
              </a:rPr>
              <a:t>常用投影：</a:t>
            </a:r>
            <a:endParaRPr lang="en-US" altLang="zh-CN" b="1" dirty="0">
              <a:solidFill>
                <a:srgbClr val="333333"/>
              </a:solidFill>
              <a:latin typeface="+mn-ea"/>
              <a:ea typeface="+mn-ea"/>
            </a:endParaRPr>
          </a:p>
          <a:p>
            <a:pPr algn="l">
              <a:lnSpc>
                <a:spcPct val="150000"/>
              </a:lnSpc>
            </a:pPr>
            <a:r>
              <a:rPr lang="zh-CN" altLang="en-US" b="1" dirty="0">
                <a:solidFill>
                  <a:srgbClr val="333333"/>
                </a:solidFill>
                <a:latin typeface="+mn-ea"/>
                <a:ea typeface="+mn-ea"/>
              </a:rPr>
              <a:t>（</a:t>
            </a:r>
            <a:r>
              <a:rPr lang="en-US" altLang="zh-CN" b="1" dirty="0">
                <a:solidFill>
                  <a:srgbClr val="333333"/>
                </a:solidFill>
                <a:latin typeface="+mn-ea"/>
                <a:ea typeface="+mn-ea"/>
              </a:rPr>
              <a:t>2</a:t>
            </a:r>
            <a:r>
              <a:rPr lang="zh-CN" altLang="en-US" b="1" dirty="0">
                <a:solidFill>
                  <a:srgbClr val="333333"/>
                </a:solidFill>
                <a:latin typeface="+mn-ea"/>
                <a:ea typeface="+mn-ea"/>
              </a:rPr>
              <a:t>）高斯</a:t>
            </a:r>
            <a:r>
              <a:rPr lang="en-US" altLang="zh-CN" b="1" dirty="0">
                <a:solidFill>
                  <a:srgbClr val="333333"/>
                </a:solidFill>
                <a:latin typeface="+mn-ea"/>
                <a:ea typeface="+mn-ea"/>
              </a:rPr>
              <a:t>-</a:t>
            </a:r>
            <a:r>
              <a:rPr lang="zh-CN" altLang="en-US" b="1" dirty="0">
                <a:solidFill>
                  <a:srgbClr val="333333"/>
                </a:solidFill>
                <a:latin typeface="+mn-ea"/>
                <a:ea typeface="+mn-ea"/>
              </a:rPr>
              <a:t>克吕格投影</a:t>
            </a:r>
            <a:endParaRPr lang="en-US" altLang="zh-CN" b="1" dirty="0">
              <a:solidFill>
                <a:srgbClr val="333333"/>
              </a:solidFill>
              <a:latin typeface="+mn-ea"/>
              <a:ea typeface="+mn-ea"/>
            </a:endParaRPr>
          </a:p>
          <a:p>
            <a:pPr algn="l">
              <a:lnSpc>
                <a:spcPct val="150000"/>
              </a:lnSpc>
            </a:pPr>
            <a:r>
              <a:rPr lang="zh-CN" altLang="en-US" sz="2000" dirty="0">
                <a:solidFill>
                  <a:srgbClr val="333333"/>
                </a:solidFill>
                <a:latin typeface="+mn-ea"/>
                <a:ea typeface="+mn-ea"/>
              </a:rPr>
              <a:t>由德国科学家高斯提出，德国大地测量学家克吕格对投影公式加以补充的投影。该投影又称横轴墨卡托投影，其投影面为椭圆柱面，且椭圆柱的中心轴与地球赤道平面重合。该投影也称作等角横轴切椭圆柱投影。我国</a:t>
            </a:r>
            <a:r>
              <a:rPr lang="en-US" altLang="zh-CN" sz="2000" dirty="0">
                <a:solidFill>
                  <a:srgbClr val="333333"/>
                </a:solidFill>
                <a:latin typeface="+mn-ea"/>
                <a:ea typeface="+mn-ea"/>
              </a:rPr>
              <a:t>1</a:t>
            </a:r>
            <a:r>
              <a:rPr lang="zh-CN" altLang="en-US" sz="2000" dirty="0">
                <a:solidFill>
                  <a:srgbClr val="333333"/>
                </a:solidFill>
                <a:latin typeface="+mn-ea"/>
                <a:ea typeface="+mn-ea"/>
              </a:rPr>
              <a:t>：</a:t>
            </a:r>
            <a:r>
              <a:rPr lang="en-US" altLang="zh-CN" sz="2000" dirty="0">
                <a:solidFill>
                  <a:srgbClr val="333333"/>
                </a:solidFill>
                <a:latin typeface="+mn-ea"/>
                <a:ea typeface="+mn-ea"/>
              </a:rPr>
              <a:t>2.5</a:t>
            </a:r>
            <a:r>
              <a:rPr lang="zh-CN" altLang="en-US" sz="2000" dirty="0">
                <a:solidFill>
                  <a:srgbClr val="333333"/>
                </a:solidFill>
                <a:latin typeface="+mn-ea"/>
                <a:ea typeface="+mn-ea"/>
              </a:rPr>
              <a:t>万</a:t>
            </a:r>
            <a:r>
              <a:rPr lang="en-US" altLang="zh-CN" sz="2000" dirty="0">
                <a:solidFill>
                  <a:srgbClr val="333333"/>
                </a:solidFill>
                <a:latin typeface="+mn-ea"/>
                <a:ea typeface="+mn-ea"/>
              </a:rPr>
              <a:t>~1</a:t>
            </a:r>
            <a:r>
              <a:rPr lang="zh-CN" altLang="en-US" sz="2000" dirty="0">
                <a:solidFill>
                  <a:srgbClr val="333333"/>
                </a:solidFill>
                <a:latin typeface="+mn-ea"/>
                <a:ea typeface="+mn-ea"/>
              </a:rPr>
              <a:t>：</a:t>
            </a:r>
            <a:r>
              <a:rPr lang="en-US" altLang="zh-CN" sz="2000" dirty="0">
                <a:solidFill>
                  <a:srgbClr val="333333"/>
                </a:solidFill>
                <a:latin typeface="+mn-ea"/>
                <a:ea typeface="+mn-ea"/>
              </a:rPr>
              <a:t>50</a:t>
            </a:r>
            <a:r>
              <a:rPr lang="zh-CN" altLang="en-US" sz="2000" dirty="0">
                <a:solidFill>
                  <a:srgbClr val="333333"/>
                </a:solidFill>
                <a:latin typeface="+mn-ea"/>
                <a:ea typeface="+mn-ea"/>
              </a:rPr>
              <a:t>万地形图使用</a:t>
            </a:r>
            <a:r>
              <a:rPr lang="en-US" altLang="zh-CN" sz="2000" dirty="0">
                <a:solidFill>
                  <a:srgbClr val="333333"/>
                </a:solidFill>
                <a:latin typeface="+mn-ea"/>
                <a:ea typeface="+mn-ea"/>
              </a:rPr>
              <a:t>6</a:t>
            </a:r>
            <a:r>
              <a:rPr lang="zh-CN" altLang="en-US" sz="2000" dirty="0">
                <a:solidFill>
                  <a:srgbClr val="333333"/>
                </a:solidFill>
                <a:latin typeface="+mn-ea"/>
                <a:ea typeface="+mn-ea"/>
              </a:rPr>
              <a:t>度分带法；</a:t>
            </a:r>
            <a:r>
              <a:rPr lang="en-US" altLang="zh-CN" sz="2000" dirty="0">
                <a:solidFill>
                  <a:srgbClr val="333333"/>
                </a:solidFill>
                <a:latin typeface="+mn-ea"/>
                <a:ea typeface="+mn-ea"/>
              </a:rPr>
              <a:t>1</a:t>
            </a:r>
            <a:r>
              <a:rPr lang="zh-CN" altLang="en-US" sz="2000" dirty="0">
                <a:solidFill>
                  <a:srgbClr val="333333"/>
                </a:solidFill>
                <a:latin typeface="+mn-ea"/>
                <a:ea typeface="+mn-ea"/>
              </a:rPr>
              <a:t>：</a:t>
            </a:r>
            <a:r>
              <a:rPr lang="en-US" altLang="zh-CN" sz="2000" dirty="0">
                <a:solidFill>
                  <a:srgbClr val="333333"/>
                </a:solidFill>
                <a:latin typeface="+mn-ea"/>
                <a:ea typeface="+mn-ea"/>
              </a:rPr>
              <a:t>5000~1</a:t>
            </a:r>
            <a:r>
              <a:rPr lang="zh-CN" altLang="en-US" sz="2000" dirty="0">
                <a:solidFill>
                  <a:srgbClr val="333333"/>
                </a:solidFill>
                <a:latin typeface="+mn-ea"/>
                <a:ea typeface="+mn-ea"/>
              </a:rPr>
              <a:t>：</a:t>
            </a:r>
            <a:r>
              <a:rPr lang="en-US" altLang="zh-CN" sz="2000" dirty="0">
                <a:solidFill>
                  <a:srgbClr val="333333"/>
                </a:solidFill>
                <a:latin typeface="+mn-ea"/>
                <a:ea typeface="+mn-ea"/>
              </a:rPr>
              <a:t>10000</a:t>
            </a:r>
            <a:r>
              <a:rPr lang="zh-CN" altLang="en-US" sz="2000" dirty="0">
                <a:solidFill>
                  <a:srgbClr val="333333"/>
                </a:solidFill>
                <a:latin typeface="+mn-ea"/>
                <a:ea typeface="+mn-ea"/>
              </a:rPr>
              <a:t>地形图使用</a:t>
            </a:r>
            <a:r>
              <a:rPr lang="en-US" altLang="zh-CN" sz="2000" dirty="0">
                <a:solidFill>
                  <a:srgbClr val="333333"/>
                </a:solidFill>
                <a:latin typeface="+mn-ea"/>
                <a:ea typeface="+mn-ea"/>
              </a:rPr>
              <a:t>3</a:t>
            </a:r>
            <a:r>
              <a:rPr lang="zh-CN" altLang="en-US" sz="2000" dirty="0">
                <a:solidFill>
                  <a:srgbClr val="333333"/>
                </a:solidFill>
                <a:latin typeface="+mn-ea"/>
                <a:ea typeface="+mn-ea"/>
              </a:rPr>
              <a:t>度分带法。</a:t>
            </a:r>
            <a:endParaRPr lang="en-US" altLang="zh-CN" sz="2000" dirty="0">
              <a:solidFill>
                <a:srgbClr val="333333"/>
              </a:solidFill>
              <a:latin typeface="+mn-ea"/>
              <a:ea typeface="+mn-ea"/>
            </a:endParaRPr>
          </a:p>
        </p:txBody>
      </p:sp>
      <p:pic>
        <p:nvPicPr>
          <p:cNvPr id="4" name="Picture 3" descr="A map of the world&#10;&#10;Description automatically generated">
            <a:extLst>
              <a:ext uri="{FF2B5EF4-FFF2-40B4-BE49-F238E27FC236}">
                <a16:creationId xmlns:a16="http://schemas.microsoft.com/office/drawing/2014/main" id="{452EDF2E-7D93-357D-4C81-AC1BCFB5D396}"/>
              </a:ext>
            </a:extLst>
          </p:cNvPr>
          <p:cNvPicPr>
            <a:picLocks noChangeAspect="1"/>
          </p:cNvPicPr>
          <p:nvPr/>
        </p:nvPicPr>
        <p:blipFill>
          <a:blip r:embed="rId3"/>
          <a:stretch>
            <a:fillRect/>
          </a:stretch>
        </p:blipFill>
        <p:spPr>
          <a:xfrm>
            <a:off x="4833571" y="4281567"/>
            <a:ext cx="2201542" cy="2417233"/>
          </a:xfrm>
          <a:prstGeom prst="rect">
            <a:avLst/>
          </a:prstGeom>
        </p:spPr>
      </p:pic>
      <p:pic>
        <p:nvPicPr>
          <p:cNvPr id="6" name="Picture 5" descr="A blue and red globe&#10;&#10;Description automatically generated">
            <a:extLst>
              <a:ext uri="{FF2B5EF4-FFF2-40B4-BE49-F238E27FC236}">
                <a16:creationId xmlns:a16="http://schemas.microsoft.com/office/drawing/2014/main" id="{3A058648-3C22-0C76-6F22-33C117128D1B}"/>
              </a:ext>
            </a:extLst>
          </p:cNvPr>
          <p:cNvPicPr>
            <a:picLocks noChangeAspect="1"/>
          </p:cNvPicPr>
          <p:nvPr/>
        </p:nvPicPr>
        <p:blipFill>
          <a:blip r:embed="rId4"/>
          <a:stretch>
            <a:fillRect/>
          </a:stretch>
        </p:blipFill>
        <p:spPr>
          <a:xfrm>
            <a:off x="1507812" y="4846669"/>
            <a:ext cx="2810461" cy="1535828"/>
          </a:xfrm>
          <a:prstGeom prst="rect">
            <a:avLst/>
          </a:prstGeom>
        </p:spPr>
      </p:pic>
    </p:spTree>
    <p:extLst>
      <p:ext uri="{BB962C8B-B14F-4D97-AF65-F5344CB8AC3E}">
        <p14:creationId xmlns:p14="http://schemas.microsoft.com/office/powerpoint/2010/main" val="4079044599"/>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313038" y="864979"/>
            <a:ext cx="8310571" cy="3525773"/>
          </a:xfrm>
          <a:prstGeom prst="rect">
            <a:avLst/>
          </a:prstGeom>
          <a:noFill/>
        </p:spPr>
        <p:txBody>
          <a:bodyPr wrap="square">
            <a:spAutoFit/>
          </a:bodyPr>
          <a:lstStyle/>
          <a:p>
            <a:pPr algn="just">
              <a:lnSpc>
                <a:spcPct val="150000"/>
              </a:lnSpc>
            </a:pPr>
            <a:r>
              <a:rPr lang="zh-CN" altLang="en-US" b="1" dirty="0">
                <a:solidFill>
                  <a:srgbClr val="333333"/>
                </a:solidFill>
                <a:latin typeface="+mn-ea"/>
                <a:ea typeface="+mn-ea"/>
              </a:rPr>
              <a:t>常用投影：</a:t>
            </a:r>
            <a:endParaRPr lang="en-US" altLang="zh-CN" b="1" dirty="0">
              <a:solidFill>
                <a:srgbClr val="333333"/>
              </a:solidFill>
              <a:latin typeface="+mn-ea"/>
              <a:ea typeface="+mn-ea"/>
            </a:endParaRPr>
          </a:p>
          <a:p>
            <a:pPr algn="l">
              <a:lnSpc>
                <a:spcPct val="150000"/>
              </a:lnSpc>
            </a:pPr>
            <a:r>
              <a:rPr lang="zh-CN" altLang="en-US" b="1" dirty="0">
                <a:solidFill>
                  <a:srgbClr val="333333"/>
                </a:solidFill>
                <a:latin typeface="+mn-ea"/>
                <a:ea typeface="+mn-ea"/>
              </a:rPr>
              <a:t>（</a:t>
            </a:r>
            <a:r>
              <a:rPr lang="en-US" altLang="zh-CN" b="1" dirty="0">
                <a:solidFill>
                  <a:srgbClr val="333333"/>
                </a:solidFill>
                <a:latin typeface="+mn-ea"/>
                <a:ea typeface="+mn-ea"/>
              </a:rPr>
              <a:t>3</a:t>
            </a:r>
            <a:r>
              <a:rPr lang="zh-CN" altLang="en-US" b="1" dirty="0">
                <a:solidFill>
                  <a:srgbClr val="333333"/>
                </a:solidFill>
                <a:latin typeface="+mn-ea"/>
                <a:ea typeface="+mn-ea"/>
              </a:rPr>
              <a:t>）通用横轴墨卡托投影</a:t>
            </a:r>
          </a:p>
          <a:p>
            <a:pPr algn="l">
              <a:lnSpc>
                <a:spcPct val="150000"/>
              </a:lnSpc>
            </a:pPr>
            <a:r>
              <a:rPr lang="zh-CN" altLang="en-US" sz="2200" dirty="0">
                <a:solidFill>
                  <a:srgbClr val="333333"/>
                </a:solidFill>
                <a:latin typeface="+mn-ea"/>
                <a:ea typeface="+mn-ea"/>
              </a:rPr>
              <a:t>该投影为美国陆军工程兵测绘局提出，也称作</a:t>
            </a:r>
            <a:r>
              <a:rPr lang="en-US" sz="2200" dirty="0">
                <a:solidFill>
                  <a:srgbClr val="333333"/>
                </a:solidFill>
                <a:latin typeface="+mn-ea"/>
                <a:ea typeface="+mn-ea"/>
              </a:rPr>
              <a:t>UTM</a:t>
            </a:r>
            <a:r>
              <a:rPr lang="zh-CN" altLang="en-US" sz="2200" dirty="0">
                <a:solidFill>
                  <a:srgbClr val="333333"/>
                </a:solidFill>
                <a:latin typeface="+mn-ea"/>
                <a:ea typeface="+mn-ea"/>
              </a:rPr>
              <a:t>投影，它和高斯克吕格投影特别像，只不过它是割圆柱，即</a:t>
            </a:r>
            <a:r>
              <a:rPr lang="zh-CN" altLang="en-US" sz="2200" b="1" dirty="0">
                <a:solidFill>
                  <a:srgbClr val="333333"/>
                </a:solidFill>
                <a:latin typeface="+mn-ea"/>
                <a:ea typeface="+mn-ea"/>
              </a:rPr>
              <a:t>球体与椭圆柱面相割</a:t>
            </a:r>
            <a:r>
              <a:rPr lang="zh-CN" altLang="en-US" sz="2200" dirty="0">
                <a:solidFill>
                  <a:srgbClr val="333333"/>
                </a:solidFill>
                <a:latin typeface="+mn-ea"/>
                <a:ea typeface="+mn-ea"/>
              </a:rPr>
              <a:t>。因此也被称作横轴等角割圆柱投影。我国遥感影像通常会用</a:t>
            </a:r>
            <a:r>
              <a:rPr lang="en-US" sz="2200" dirty="0">
                <a:solidFill>
                  <a:srgbClr val="333333"/>
                </a:solidFill>
                <a:latin typeface="+mn-ea"/>
                <a:ea typeface="+mn-ea"/>
              </a:rPr>
              <a:t>UTM</a:t>
            </a:r>
            <a:r>
              <a:rPr lang="zh-CN" altLang="en-US" sz="2200" dirty="0">
                <a:solidFill>
                  <a:srgbClr val="333333"/>
                </a:solidFill>
                <a:latin typeface="+mn-ea"/>
                <a:ea typeface="+mn-ea"/>
              </a:rPr>
              <a:t>投影。</a:t>
            </a:r>
            <a:endParaRPr lang="en-US" altLang="zh-CN" sz="2200" dirty="0">
              <a:solidFill>
                <a:srgbClr val="333333"/>
              </a:solidFill>
              <a:latin typeface="+mn-ea"/>
              <a:ea typeface="+mn-ea"/>
            </a:endParaRPr>
          </a:p>
        </p:txBody>
      </p:sp>
      <p:pic>
        <p:nvPicPr>
          <p:cNvPr id="8" name="Picture 7" descr="A globe with lines around it&#10;&#10;Description automatically generated">
            <a:extLst>
              <a:ext uri="{FF2B5EF4-FFF2-40B4-BE49-F238E27FC236}">
                <a16:creationId xmlns:a16="http://schemas.microsoft.com/office/drawing/2014/main" id="{D85858F3-C098-2709-D4A4-2F18907FF7E6}"/>
              </a:ext>
            </a:extLst>
          </p:cNvPr>
          <p:cNvPicPr>
            <a:picLocks noChangeAspect="1"/>
          </p:cNvPicPr>
          <p:nvPr/>
        </p:nvPicPr>
        <p:blipFill>
          <a:blip r:embed="rId3"/>
          <a:stretch>
            <a:fillRect/>
          </a:stretch>
        </p:blipFill>
        <p:spPr>
          <a:xfrm>
            <a:off x="94871" y="4293339"/>
            <a:ext cx="4488784" cy="2416271"/>
          </a:xfrm>
          <a:prstGeom prst="rect">
            <a:avLst/>
          </a:prstGeom>
        </p:spPr>
      </p:pic>
      <p:pic>
        <p:nvPicPr>
          <p:cNvPr id="10" name="Picture 9" descr="A map of the world&#10;&#10;Description automatically generated">
            <a:extLst>
              <a:ext uri="{FF2B5EF4-FFF2-40B4-BE49-F238E27FC236}">
                <a16:creationId xmlns:a16="http://schemas.microsoft.com/office/drawing/2014/main" id="{998B61EE-6A13-8A4B-058B-5EA2CDF3306D}"/>
              </a:ext>
            </a:extLst>
          </p:cNvPr>
          <p:cNvPicPr>
            <a:picLocks noChangeAspect="1"/>
          </p:cNvPicPr>
          <p:nvPr/>
        </p:nvPicPr>
        <p:blipFill>
          <a:blip r:embed="rId4"/>
          <a:stretch>
            <a:fillRect/>
          </a:stretch>
        </p:blipFill>
        <p:spPr>
          <a:xfrm>
            <a:off x="4637904" y="4434148"/>
            <a:ext cx="4367230" cy="2108205"/>
          </a:xfrm>
          <a:prstGeom prst="rect">
            <a:avLst/>
          </a:prstGeom>
        </p:spPr>
      </p:pic>
    </p:spTree>
    <p:extLst>
      <p:ext uri="{BB962C8B-B14F-4D97-AF65-F5344CB8AC3E}">
        <p14:creationId xmlns:p14="http://schemas.microsoft.com/office/powerpoint/2010/main" val="614769083"/>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endParaRPr lang="zh-CN" altLang="en-US" dirty="0"/>
          </a:p>
        </p:txBody>
      </p:sp>
      <p:sp>
        <p:nvSpPr>
          <p:cNvPr id="11" name="TextBox 10">
            <a:extLst>
              <a:ext uri="{FF2B5EF4-FFF2-40B4-BE49-F238E27FC236}">
                <a16:creationId xmlns:a16="http://schemas.microsoft.com/office/drawing/2014/main" id="{53A7E693-8098-76C4-CD5D-47166ABEB164}"/>
              </a:ext>
            </a:extLst>
          </p:cNvPr>
          <p:cNvSpPr txBox="1"/>
          <p:nvPr/>
        </p:nvSpPr>
        <p:spPr>
          <a:xfrm>
            <a:off x="414554" y="1013040"/>
            <a:ext cx="8314891" cy="743986"/>
          </a:xfrm>
          <a:prstGeom prst="rect">
            <a:avLst/>
          </a:prstGeom>
          <a:noFill/>
        </p:spPr>
        <p:txBody>
          <a:bodyPr wrap="square" rtlCol="0">
            <a:spAutoFit/>
          </a:bodyPr>
          <a:lstStyle/>
          <a:p>
            <a:pPr algn="just">
              <a:lnSpc>
                <a:spcPct val="150000"/>
              </a:lnSpc>
            </a:pPr>
            <a:r>
              <a:rPr lang="zh-CN" altLang="en-US" sz="3200" b="1" dirty="0">
                <a:solidFill>
                  <a:srgbClr val="333333"/>
                </a:solidFill>
                <a:latin typeface="+mn-ea"/>
                <a:ea typeface="+mn-ea"/>
              </a:rPr>
              <a:t>课后练习</a:t>
            </a:r>
            <a:endParaRPr lang="en-US" altLang="zh-CN" sz="3200" b="1" dirty="0">
              <a:solidFill>
                <a:srgbClr val="333333"/>
              </a:solidFill>
              <a:latin typeface="+mn-ea"/>
              <a:ea typeface="+mn-ea"/>
            </a:endParaRPr>
          </a:p>
        </p:txBody>
      </p:sp>
      <p:sp>
        <p:nvSpPr>
          <p:cNvPr id="13" name="TextBox 12">
            <a:extLst>
              <a:ext uri="{FF2B5EF4-FFF2-40B4-BE49-F238E27FC236}">
                <a16:creationId xmlns:a16="http://schemas.microsoft.com/office/drawing/2014/main" id="{303BC878-BC57-D350-27A3-F03AE48213AC}"/>
              </a:ext>
            </a:extLst>
          </p:cNvPr>
          <p:cNvSpPr txBox="1"/>
          <p:nvPr/>
        </p:nvSpPr>
        <p:spPr>
          <a:xfrm>
            <a:off x="414554" y="1783013"/>
            <a:ext cx="7967446" cy="1513684"/>
          </a:xfrm>
          <a:prstGeom prst="rect">
            <a:avLst/>
          </a:prstGeom>
          <a:noFill/>
        </p:spPr>
        <p:txBody>
          <a:bodyPr wrap="square">
            <a:spAutoFit/>
          </a:bodyPr>
          <a:lstStyle/>
          <a:p>
            <a:pPr marL="457200" indent="-457200" algn="just">
              <a:lnSpc>
                <a:spcPct val="200000"/>
              </a:lnSpc>
              <a:buAutoNum type="arabicPeriod"/>
            </a:pPr>
            <a:r>
              <a:rPr lang="zh-CN" altLang="en-US" sz="2200" dirty="0">
                <a:solidFill>
                  <a:srgbClr val="333333"/>
                </a:solidFill>
                <a:latin typeface="+mn-ea"/>
                <a:ea typeface="+mn-ea"/>
              </a:rPr>
              <a:t>简述地理坐标系和投影坐标系的概念</a:t>
            </a:r>
            <a:endParaRPr lang="en-US" altLang="zh-CN" sz="2200" dirty="0">
              <a:solidFill>
                <a:srgbClr val="333333"/>
              </a:solidFill>
              <a:latin typeface="+mn-ea"/>
              <a:ea typeface="+mn-ea"/>
            </a:endParaRPr>
          </a:p>
          <a:p>
            <a:pPr marL="457200" indent="-457200" algn="just">
              <a:lnSpc>
                <a:spcPct val="200000"/>
              </a:lnSpc>
              <a:buAutoNum type="arabicPeriod"/>
            </a:pPr>
            <a:r>
              <a:rPr lang="zh-CN" altLang="en-US" sz="2200" dirty="0">
                <a:solidFill>
                  <a:srgbClr val="333333"/>
                </a:solidFill>
                <a:latin typeface="+mn-ea"/>
                <a:ea typeface="+mn-ea"/>
              </a:rPr>
              <a:t>列举常用投影坐标系有哪些。</a:t>
            </a:r>
            <a:endParaRPr lang="en-US" altLang="zh-CN" sz="2200" dirty="0">
              <a:solidFill>
                <a:srgbClr val="333333"/>
              </a:solidFill>
              <a:latin typeface="+mn-ea"/>
              <a:ea typeface="+mn-ea"/>
            </a:endParaRPr>
          </a:p>
        </p:txBody>
      </p:sp>
    </p:spTree>
    <p:extLst>
      <p:ext uri="{BB962C8B-B14F-4D97-AF65-F5344CB8AC3E}">
        <p14:creationId xmlns:p14="http://schemas.microsoft.com/office/powerpoint/2010/main" val="120957204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一、遥感影像矢量化</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algn="just">
              <a:lnSpc>
                <a:spcPct val="150000"/>
              </a:lnSpc>
            </a:pPr>
            <a:r>
              <a:rPr lang="en-US" altLang="zh-CN" sz="2800" b="1" dirty="0">
                <a:solidFill>
                  <a:srgbClr val="333333"/>
                </a:solidFill>
                <a:latin typeface="+mn-ea"/>
                <a:ea typeface="+mn-ea"/>
              </a:rPr>
              <a:t>QGIS</a:t>
            </a:r>
            <a:r>
              <a:rPr lang="zh-CN" altLang="en-US" sz="2800" b="1" dirty="0">
                <a:solidFill>
                  <a:srgbClr val="333333"/>
                </a:solidFill>
                <a:latin typeface="+mn-ea"/>
                <a:ea typeface="+mn-ea"/>
              </a:rPr>
              <a:t>软件操作</a:t>
            </a:r>
            <a:endParaRPr lang="en-US" altLang="zh-CN" sz="2800" b="1" dirty="0">
              <a:solidFill>
                <a:srgbClr val="333333"/>
              </a:solidFill>
              <a:latin typeface="+mn-ea"/>
              <a:ea typeface="+mn-ea"/>
            </a:endParaRPr>
          </a:p>
        </p:txBody>
      </p:sp>
      <p:sp>
        <p:nvSpPr>
          <p:cNvPr id="6" name="TextBox 5">
            <a:extLst>
              <a:ext uri="{FF2B5EF4-FFF2-40B4-BE49-F238E27FC236}">
                <a16:creationId xmlns:a16="http://schemas.microsoft.com/office/drawing/2014/main" id="{962B23DE-665D-892B-931F-1A01E28F4BA2}"/>
              </a:ext>
            </a:extLst>
          </p:cNvPr>
          <p:cNvSpPr txBox="1"/>
          <p:nvPr/>
        </p:nvSpPr>
        <p:spPr>
          <a:xfrm>
            <a:off x="390104" y="1389055"/>
            <a:ext cx="8363791" cy="1048172"/>
          </a:xfrm>
          <a:prstGeom prst="rect">
            <a:avLst/>
          </a:prstGeom>
          <a:noFill/>
        </p:spPr>
        <p:txBody>
          <a:bodyPr wrap="square">
            <a:spAutoFit/>
          </a:bodyPr>
          <a:lstStyle/>
          <a:p>
            <a:pPr marL="457200" indent="-457200" algn="just">
              <a:lnSpc>
                <a:spcPct val="150000"/>
              </a:lnSpc>
              <a:spcBef>
                <a:spcPts val="0"/>
              </a:spcBef>
              <a:buAutoNum type="arabicPeriod"/>
            </a:pPr>
            <a:r>
              <a:rPr lang="en-US" altLang="zh-CN" sz="2200" dirty="0">
                <a:solidFill>
                  <a:srgbClr val="333333"/>
                </a:solidFill>
                <a:latin typeface="+mn-ea"/>
                <a:ea typeface="+mn-ea"/>
              </a:rPr>
              <a:t>Layer/Create Layer </a:t>
            </a:r>
            <a:r>
              <a:rPr lang="zh-CN" altLang="en-US" sz="2200" dirty="0">
                <a:solidFill>
                  <a:srgbClr val="333333"/>
                </a:solidFill>
                <a:latin typeface="+mn-ea"/>
                <a:ea typeface="+mn-ea"/>
              </a:rPr>
              <a:t>选择数据类型。</a:t>
            </a:r>
            <a:endParaRPr lang="en-US" altLang="zh-CN" sz="2200" dirty="0">
              <a:solidFill>
                <a:srgbClr val="333333"/>
              </a:solidFill>
              <a:latin typeface="+mn-ea"/>
              <a:ea typeface="+mn-ea"/>
            </a:endParaRPr>
          </a:p>
          <a:p>
            <a:pPr marL="457200" indent="-457200" algn="just">
              <a:lnSpc>
                <a:spcPct val="150000"/>
              </a:lnSpc>
              <a:spcBef>
                <a:spcPts val="0"/>
              </a:spcBef>
              <a:buAutoNum type="arabicPeriod"/>
            </a:pPr>
            <a:r>
              <a:rPr lang="zh-CN" altLang="en-US" sz="2200" dirty="0">
                <a:solidFill>
                  <a:srgbClr val="333333"/>
                </a:solidFill>
                <a:latin typeface="+mn-ea"/>
                <a:ea typeface="+mn-ea"/>
              </a:rPr>
              <a:t>在图层框中选中矢量文件，点击工具栏中编辑选项。</a:t>
            </a:r>
            <a:endParaRPr lang="en-US" altLang="zh-CN" sz="2200" dirty="0">
              <a:solidFill>
                <a:srgbClr val="333333"/>
              </a:solidFill>
              <a:latin typeface="+mn-ea"/>
              <a:ea typeface="+mn-ea"/>
            </a:endParaRPr>
          </a:p>
        </p:txBody>
      </p:sp>
      <p:pic>
        <p:nvPicPr>
          <p:cNvPr id="5" name="Picture 4" descr="A screenshot of a computer&#10;&#10;Description automatically generated">
            <a:extLst>
              <a:ext uri="{FF2B5EF4-FFF2-40B4-BE49-F238E27FC236}">
                <a16:creationId xmlns:a16="http://schemas.microsoft.com/office/drawing/2014/main" id="{C2B1F131-1FAA-634B-77A6-FB015F83AD76}"/>
              </a:ext>
            </a:extLst>
          </p:cNvPr>
          <p:cNvPicPr>
            <a:picLocks noChangeAspect="1"/>
          </p:cNvPicPr>
          <p:nvPr/>
        </p:nvPicPr>
        <p:blipFill rotWithShape="1">
          <a:blip r:embed="rId3"/>
          <a:srcRect l="1546"/>
          <a:stretch/>
        </p:blipFill>
        <p:spPr>
          <a:xfrm>
            <a:off x="273134" y="2859972"/>
            <a:ext cx="4649689" cy="3386449"/>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4985E4F3-4352-F936-6056-2CAA9B1077C5}"/>
              </a:ext>
            </a:extLst>
          </p:cNvPr>
          <p:cNvPicPr>
            <a:picLocks noChangeAspect="1"/>
          </p:cNvPicPr>
          <p:nvPr/>
        </p:nvPicPr>
        <p:blipFill rotWithShape="1">
          <a:blip r:embed="rId4"/>
          <a:srcRect b="7494"/>
          <a:stretch/>
        </p:blipFill>
        <p:spPr>
          <a:xfrm>
            <a:off x="5203008" y="2445871"/>
            <a:ext cx="3667858" cy="4412129"/>
          </a:xfrm>
          <a:prstGeom prst="rect">
            <a:avLst/>
          </a:prstGeom>
        </p:spPr>
      </p:pic>
    </p:spTree>
    <p:extLst>
      <p:ext uri="{BB962C8B-B14F-4D97-AF65-F5344CB8AC3E}">
        <p14:creationId xmlns:p14="http://schemas.microsoft.com/office/powerpoint/2010/main" val="143564880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一、遥感影像矢量化</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algn="just">
              <a:lnSpc>
                <a:spcPct val="150000"/>
              </a:lnSpc>
            </a:pPr>
            <a:r>
              <a:rPr lang="en-US" altLang="zh-CN" sz="2800" b="1" dirty="0">
                <a:solidFill>
                  <a:srgbClr val="333333"/>
                </a:solidFill>
                <a:latin typeface="+mn-ea"/>
                <a:ea typeface="+mn-ea"/>
              </a:rPr>
              <a:t>QGIS</a:t>
            </a:r>
            <a:r>
              <a:rPr lang="zh-CN" altLang="en-US" sz="2800" b="1" dirty="0">
                <a:solidFill>
                  <a:srgbClr val="333333"/>
                </a:solidFill>
                <a:latin typeface="+mn-ea"/>
                <a:ea typeface="+mn-ea"/>
              </a:rPr>
              <a:t>软件操作</a:t>
            </a:r>
            <a:endParaRPr lang="en-US" altLang="zh-CN" sz="2800" b="1" dirty="0">
              <a:solidFill>
                <a:srgbClr val="333333"/>
              </a:solidFill>
              <a:latin typeface="+mn-ea"/>
              <a:ea typeface="+mn-ea"/>
            </a:endParaRPr>
          </a:p>
        </p:txBody>
      </p:sp>
      <p:sp>
        <p:nvSpPr>
          <p:cNvPr id="6" name="TextBox 5">
            <a:extLst>
              <a:ext uri="{FF2B5EF4-FFF2-40B4-BE49-F238E27FC236}">
                <a16:creationId xmlns:a16="http://schemas.microsoft.com/office/drawing/2014/main" id="{962B23DE-665D-892B-931F-1A01E28F4BA2}"/>
              </a:ext>
            </a:extLst>
          </p:cNvPr>
          <p:cNvSpPr txBox="1"/>
          <p:nvPr/>
        </p:nvSpPr>
        <p:spPr>
          <a:xfrm>
            <a:off x="390104" y="1389055"/>
            <a:ext cx="8363791" cy="1048172"/>
          </a:xfrm>
          <a:prstGeom prst="rect">
            <a:avLst/>
          </a:prstGeom>
          <a:noFill/>
        </p:spPr>
        <p:txBody>
          <a:bodyPr wrap="square">
            <a:spAutoFit/>
          </a:bodyPr>
          <a:lstStyle/>
          <a:p>
            <a:pPr marL="457200" indent="-457200" algn="just">
              <a:lnSpc>
                <a:spcPct val="150000"/>
              </a:lnSpc>
              <a:spcBef>
                <a:spcPts val="0"/>
              </a:spcBef>
              <a:buAutoNum type="arabicPeriod"/>
            </a:pPr>
            <a:r>
              <a:rPr lang="en-US" altLang="zh-CN" sz="2200" dirty="0">
                <a:solidFill>
                  <a:srgbClr val="333333"/>
                </a:solidFill>
                <a:latin typeface="+mn-ea"/>
                <a:ea typeface="+mn-ea"/>
              </a:rPr>
              <a:t>Layer/Create Layer </a:t>
            </a:r>
            <a:r>
              <a:rPr lang="zh-CN" altLang="en-US" sz="2200" dirty="0">
                <a:solidFill>
                  <a:srgbClr val="333333"/>
                </a:solidFill>
                <a:latin typeface="+mn-ea"/>
                <a:ea typeface="+mn-ea"/>
              </a:rPr>
              <a:t>选择数据类型。</a:t>
            </a:r>
            <a:endParaRPr lang="en-US" altLang="zh-CN" sz="2200" dirty="0">
              <a:solidFill>
                <a:srgbClr val="333333"/>
              </a:solidFill>
              <a:latin typeface="+mn-ea"/>
              <a:ea typeface="+mn-ea"/>
            </a:endParaRPr>
          </a:p>
          <a:p>
            <a:pPr marL="457200" indent="-457200" algn="just">
              <a:lnSpc>
                <a:spcPct val="150000"/>
              </a:lnSpc>
              <a:spcBef>
                <a:spcPts val="0"/>
              </a:spcBef>
              <a:buAutoNum type="arabicPeriod"/>
            </a:pPr>
            <a:r>
              <a:rPr lang="zh-CN" altLang="en-US" sz="2200" dirty="0">
                <a:solidFill>
                  <a:srgbClr val="333333"/>
                </a:solidFill>
                <a:latin typeface="+mn-ea"/>
                <a:ea typeface="+mn-ea"/>
              </a:rPr>
              <a:t>在图层框中选中矢量文件，点击工具栏中编辑选项。</a:t>
            </a:r>
            <a:endParaRPr lang="en-US" altLang="zh-CN" sz="2200" dirty="0">
              <a:solidFill>
                <a:srgbClr val="333333"/>
              </a:solidFill>
              <a:latin typeface="+mn-ea"/>
              <a:ea typeface="+mn-ea"/>
            </a:endParaRPr>
          </a:p>
        </p:txBody>
      </p:sp>
      <p:grpSp>
        <p:nvGrpSpPr>
          <p:cNvPr id="13" name="Group 12">
            <a:extLst>
              <a:ext uri="{FF2B5EF4-FFF2-40B4-BE49-F238E27FC236}">
                <a16:creationId xmlns:a16="http://schemas.microsoft.com/office/drawing/2014/main" id="{1CBF728D-8D45-5A51-31C7-B16B57F3E274}"/>
              </a:ext>
            </a:extLst>
          </p:cNvPr>
          <p:cNvGrpSpPr/>
          <p:nvPr/>
        </p:nvGrpSpPr>
        <p:grpSpPr>
          <a:xfrm>
            <a:off x="603662" y="2460977"/>
            <a:ext cx="2818907" cy="4260456"/>
            <a:chOff x="805543" y="2460977"/>
            <a:chExt cx="2818907" cy="4260456"/>
          </a:xfrm>
        </p:grpSpPr>
        <p:pic>
          <p:nvPicPr>
            <p:cNvPr id="10" name="Picture 9" descr="A screenshot of a computer&#10;&#10;Description automatically generated">
              <a:extLst>
                <a:ext uri="{FF2B5EF4-FFF2-40B4-BE49-F238E27FC236}">
                  <a16:creationId xmlns:a16="http://schemas.microsoft.com/office/drawing/2014/main" id="{928A373B-FD14-3536-C48B-B6385975B7BD}"/>
                </a:ext>
              </a:extLst>
            </p:cNvPr>
            <p:cNvPicPr>
              <a:picLocks noChangeAspect="1"/>
            </p:cNvPicPr>
            <p:nvPr/>
          </p:nvPicPr>
          <p:blipFill>
            <a:blip r:embed="rId3"/>
            <a:stretch>
              <a:fillRect/>
            </a:stretch>
          </p:blipFill>
          <p:spPr>
            <a:xfrm>
              <a:off x="1056043" y="2460977"/>
              <a:ext cx="2568407" cy="4260456"/>
            </a:xfrm>
            <a:prstGeom prst="rect">
              <a:avLst/>
            </a:prstGeom>
          </p:spPr>
        </p:pic>
        <p:sp>
          <p:nvSpPr>
            <p:cNvPr id="11" name="Oval 10">
              <a:extLst>
                <a:ext uri="{FF2B5EF4-FFF2-40B4-BE49-F238E27FC236}">
                  <a16:creationId xmlns:a16="http://schemas.microsoft.com/office/drawing/2014/main" id="{5544E315-1C45-C757-B56F-60A55E278E01}"/>
                </a:ext>
              </a:extLst>
            </p:cNvPr>
            <p:cNvSpPr/>
            <p:nvPr/>
          </p:nvSpPr>
          <p:spPr>
            <a:xfrm>
              <a:off x="2719449" y="2636322"/>
              <a:ext cx="905001" cy="605642"/>
            </a:xfrm>
            <a:prstGeom prst="ellipse">
              <a:avLst/>
            </a:prstGeom>
            <a:noFill/>
            <a:ln w="28575">
              <a:solidFill>
                <a:schemeClr val="accent2"/>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sp>
          <p:nvSpPr>
            <p:cNvPr id="12" name="Oval 11">
              <a:extLst>
                <a:ext uri="{FF2B5EF4-FFF2-40B4-BE49-F238E27FC236}">
                  <a16:creationId xmlns:a16="http://schemas.microsoft.com/office/drawing/2014/main" id="{3D0F1235-8E35-BD5A-52CF-3C6A4A2C53F3}"/>
                </a:ext>
              </a:extLst>
            </p:cNvPr>
            <p:cNvSpPr/>
            <p:nvPr/>
          </p:nvSpPr>
          <p:spPr>
            <a:xfrm>
              <a:off x="805543" y="5793179"/>
              <a:ext cx="2818907" cy="605642"/>
            </a:xfrm>
            <a:prstGeom prst="ellipse">
              <a:avLst/>
            </a:prstGeom>
            <a:noFill/>
            <a:ln w="28575">
              <a:solidFill>
                <a:schemeClr val="accent2"/>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grpSp>
      <p:grpSp>
        <p:nvGrpSpPr>
          <p:cNvPr id="17" name="Group 16">
            <a:extLst>
              <a:ext uri="{FF2B5EF4-FFF2-40B4-BE49-F238E27FC236}">
                <a16:creationId xmlns:a16="http://schemas.microsoft.com/office/drawing/2014/main" id="{92AD1D60-2EC8-CE0D-DC0D-FF818B853C99}"/>
              </a:ext>
            </a:extLst>
          </p:cNvPr>
          <p:cNvGrpSpPr/>
          <p:nvPr/>
        </p:nvGrpSpPr>
        <p:grpSpPr>
          <a:xfrm>
            <a:off x="3589943" y="2729828"/>
            <a:ext cx="5402192" cy="3663413"/>
            <a:chOff x="3589943" y="2729828"/>
            <a:chExt cx="5402192" cy="3663413"/>
          </a:xfrm>
        </p:grpSpPr>
        <p:pic>
          <p:nvPicPr>
            <p:cNvPr id="15" name="Picture 14" descr="A screenshot of a computer&#10;&#10;Description automatically generated">
              <a:extLst>
                <a:ext uri="{FF2B5EF4-FFF2-40B4-BE49-F238E27FC236}">
                  <a16:creationId xmlns:a16="http://schemas.microsoft.com/office/drawing/2014/main" id="{1988597C-AABA-D147-567D-D59C5E489142}"/>
                </a:ext>
              </a:extLst>
            </p:cNvPr>
            <p:cNvPicPr>
              <a:picLocks noChangeAspect="1"/>
            </p:cNvPicPr>
            <p:nvPr/>
          </p:nvPicPr>
          <p:blipFill>
            <a:blip r:embed="rId4"/>
            <a:stretch>
              <a:fillRect/>
            </a:stretch>
          </p:blipFill>
          <p:spPr>
            <a:xfrm>
              <a:off x="3589943" y="2729828"/>
              <a:ext cx="5402192" cy="3663413"/>
            </a:xfrm>
            <a:prstGeom prst="rect">
              <a:avLst/>
            </a:prstGeom>
          </p:spPr>
        </p:pic>
        <p:sp>
          <p:nvSpPr>
            <p:cNvPr id="16" name="Oval 15">
              <a:extLst>
                <a:ext uri="{FF2B5EF4-FFF2-40B4-BE49-F238E27FC236}">
                  <a16:creationId xmlns:a16="http://schemas.microsoft.com/office/drawing/2014/main" id="{65483CCA-20D8-199F-8536-5E94C57E6EE0}"/>
                </a:ext>
              </a:extLst>
            </p:cNvPr>
            <p:cNvSpPr/>
            <p:nvPr/>
          </p:nvSpPr>
          <p:spPr>
            <a:xfrm>
              <a:off x="4950671" y="2785905"/>
              <a:ext cx="697775" cy="512136"/>
            </a:xfrm>
            <a:prstGeom prst="ellipse">
              <a:avLst/>
            </a:prstGeom>
            <a:noFill/>
            <a:ln w="28575">
              <a:solidFill>
                <a:schemeClr val="accent2"/>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grpSp>
    </p:spTree>
    <p:extLst>
      <p:ext uri="{BB962C8B-B14F-4D97-AF65-F5344CB8AC3E}">
        <p14:creationId xmlns:p14="http://schemas.microsoft.com/office/powerpoint/2010/main" val="15933519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471863"/>
            <a:ext cx="9144000" cy="1543050"/>
          </a:xfrm>
          <a:prstGeom prst="rect">
            <a:avLst/>
          </a:prstGeom>
          <a:solidFill>
            <a:schemeClr val="accent1"/>
          </a:solidFill>
          <a:ln>
            <a:noFill/>
          </a:ln>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
        <p:nvSpPr>
          <p:cNvPr id="7" name="矩形 6"/>
          <p:cNvSpPr/>
          <p:nvPr/>
        </p:nvSpPr>
        <p:spPr>
          <a:xfrm>
            <a:off x="189064" y="3868892"/>
            <a:ext cx="8753057" cy="707886"/>
          </a:xfrm>
          <a:prstGeom prst="rect">
            <a:avLst/>
          </a:prstGeom>
        </p:spPr>
        <p:txBody>
          <a:bodyPr wrap="square">
            <a:spAutoFit/>
          </a:bodyPr>
          <a:lstStyle/>
          <a:p>
            <a:pPr algn="l" fontAlgn="auto">
              <a:spcBef>
                <a:spcPts val="0"/>
              </a:spcBef>
              <a:spcAft>
                <a:spcPts val="0"/>
              </a:spcAft>
            </a:pPr>
            <a:r>
              <a:rPr lang="zh-CN" altLang="en-US" sz="4000" b="1" dirty="0">
                <a:latin typeface="微软雅黑" pitchFamily="34" charset="-122"/>
                <a:ea typeface="微软雅黑" pitchFamily="34" charset="-122"/>
              </a:rPr>
              <a:t>二、栅格数据与矢量数据转换</a:t>
            </a:r>
          </a:p>
        </p:txBody>
      </p:sp>
      <p:sp>
        <p:nvSpPr>
          <p:cNvPr id="8" name="矩形 7"/>
          <p:cNvSpPr/>
          <p:nvPr/>
        </p:nvSpPr>
        <p:spPr>
          <a:xfrm>
            <a:off x="0" y="5014912"/>
            <a:ext cx="9144000" cy="72000"/>
          </a:xfrm>
          <a:prstGeom prst="rect">
            <a:avLst/>
          </a:prstGeom>
          <a:solidFill>
            <a:schemeClr val="tx1">
              <a:lumMod val="75000"/>
            </a:schemeClr>
          </a:solidFill>
          <a:effectLst/>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75538269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二、栅格数据与矢量数据转换</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927220"/>
            <a:ext cx="8508670" cy="1007968"/>
          </a:xfrm>
          <a:prstGeom prst="rect">
            <a:avLst/>
          </a:prstGeom>
          <a:noFill/>
        </p:spPr>
        <p:txBody>
          <a:bodyPr wrap="square" rtlCol="0">
            <a:spAutoFit/>
          </a:bodyPr>
          <a:lstStyle/>
          <a:p>
            <a:pPr marL="514350" indent="-514350" algn="just">
              <a:buAutoNum type="arabicPeriod"/>
            </a:pPr>
            <a:r>
              <a:rPr lang="zh-CN" altLang="en-US" sz="2800" b="1" dirty="0">
                <a:solidFill>
                  <a:srgbClr val="333333"/>
                </a:solidFill>
                <a:latin typeface="+mn-ea"/>
                <a:ea typeface="+mn-ea"/>
              </a:rPr>
              <a:t>矢量数据转栅格数据（</a:t>
            </a:r>
            <a:r>
              <a:rPr lang="en-US" altLang="zh-CN" sz="2800" b="1" dirty="0" err="1">
                <a:solidFill>
                  <a:srgbClr val="333333"/>
                </a:solidFill>
                <a:latin typeface="+mn-ea"/>
                <a:ea typeface="+mn-ea"/>
              </a:rPr>
              <a:t>qgis</a:t>
            </a:r>
            <a:r>
              <a:rPr lang="zh-CN" altLang="en-US" sz="2800" b="1" dirty="0">
                <a:solidFill>
                  <a:srgbClr val="333333"/>
                </a:solidFill>
                <a:latin typeface="+mn-ea"/>
                <a:ea typeface="+mn-ea"/>
              </a:rPr>
              <a:t>）</a:t>
            </a:r>
            <a:endParaRPr lang="en-US" altLang="zh-CN" sz="2800" b="1" dirty="0">
              <a:solidFill>
                <a:srgbClr val="333333"/>
              </a:solidFill>
              <a:latin typeface="+mn-ea"/>
              <a:ea typeface="+mn-ea"/>
            </a:endParaRPr>
          </a:p>
          <a:p>
            <a:pPr algn="just"/>
            <a:r>
              <a:rPr lang="en-US" altLang="zh-CN" sz="2100" dirty="0">
                <a:solidFill>
                  <a:srgbClr val="333333"/>
                </a:solidFill>
                <a:latin typeface="+mn-ea"/>
                <a:ea typeface="+mn-ea"/>
              </a:rPr>
              <a:t>Toolbox/GDAL/Vector conversion/Rasterize(vector to raster)</a:t>
            </a:r>
          </a:p>
        </p:txBody>
      </p:sp>
      <p:pic>
        <p:nvPicPr>
          <p:cNvPr id="7" name="Picture 6" descr="A screenshot of a computer&#10;&#10;Description automatically generated">
            <a:extLst>
              <a:ext uri="{FF2B5EF4-FFF2-40B4-BE49-F238E27FC236}">
                <a16:creationId xmlns:a16="http://schemas.microsoft.com/office/drawing/2014/main" id="{C434DF6C-0D26-374C-C5D4-A6B1A9573454}"/>
              </a:ext>
            </a:extLst>
          </p:cNvPr>
          <p:cNvPicPr>
            <a:picLocks noChangeAspect="1"/>
          </p:cNvPicPr>
          <p:nvPr/>
        </p:nvPicPr>
        <p:blipFill rotWithShape="1">
          <a:blip r:embed="rId3"/>
          <a:srcRect l="2863"/>
          <a:stretch/>
        </p:blipFill>
        <p:spPr>
          <a:xfrm>
            <a:off x="162536" y="2114167"/>
            <a:ext cx="4164399" cy="4560337"/>
          </a:xfrm>
          <a:prstGeom prst="rect">
            <a:avLst/>
          </a:prstGeom>
        </p:spPr>
      </p:pic>
      <p:grpSp>
        <p:nvGrpSpPr>
          <p:cNvPr id="20" name="Group 19">
            <a:extLst>
              <a:ext uri="{FF2B5EF4-FFF2-40B4-BE49-F238E27FC236}">
                <a16:creationId xmlns:a16="http://schemas.microsoft.com/office/drawing/2014/main" id="{23B67CB3-AAF1-FE07-4B0D-191341771F7A}"/>
              </a:ext>
            </a:extLst>
          </p:cNvPr>
          <p:cNvGrpSpPr/>
          <p:nvPr/>
        </p:nvGrpSpPr>
        <p:grpSpPr>
          <a:xfrm>
            <a:off x="4144598" y="2212136"/>
            <a:ext cx="4868773" cy="4364400"/>
            <a:chOff x="4255189" y="2327514"/>
            <a:chExt cx="4656477" cy="4307388"/>
          </a:xfrm>
        </p:grpSpPr>
        <p:pic>
          <p:nvPicPr>
            <p:cNvPr id="14" name="Picture 13" descr="A screenshot of a computer&#10;&#10;Description automatically generated">
              <a:extLst>
                <a:ext uri="{FF2B5EF4-FFF2-40B4-BE49-F238E27FC236}">
                  <a16:creationId xmlns:a16="http://schemas.microsoft.com/office/drawing/2014/main" id="{50594BAB-1FA1-942F-0F52-CED1134C0448}"/>
                </a:ext>
              </a:extLst>
            </p:cNvPr>
            <p:cNvPicPr>
              <a:picLocks noChangeAspect="1"/>
            </p:cNvPicPr>
            <p:nvPr/>
          </p:nvPicPr>
          <p:blipFill>
            <a:blip r:embed="rId4"/>
            <a:stretch>
              <a:fillRect/>
            </a:stretch>
          </p:blipFill>
          <p:spPr>
            <a:xfrm>
              <a:off x="4506685" y="2327514"/>
              <a:ext cx="4404981" cy="4307388"/>
            </a:xfrm>
            <a:prstGeom prst="rect">
              <a:avLst/>
            </a:prstGeom>
          </p:spPr>
        </p:pic>
        <p:sp>
          <p:nvSpPr>
            <p:cNvPr id="11" name="Oval 10">
              <a:extLst>
                <a:ext uri="{FF2B5EF4-FFF2-40B4-BE49-F238E27FC236}">
                  <a16:creationId xmlns:a16="http://schemas.microsoft.com/office/drawing/2014/main" id="{E4737E95-99D4-B860-E166-0460259E52E3}"/>
                </a:ext>
              </a:extLst>
            </p:cNvPr>
            <p:cNvSpPr/>
            <p:nvPr/>
          </p:nvSpPr>
          <p:spPr>
            <a:xfrm>
              <a:off x="4255189" y="2697804"/>
              <a:ext cx="893984" cy="479898"/>
            </a:xfrm>
            <a:prstGeom prst="ellipse">
              <a:avLst/>
            </a:prstGeom>
            <a:noFill/>
            <a:ln w="28575">
              <a:solidFill>
                <a:srgbClr val="C00000"/>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sp>
          <p:nvSpPr>
            <p:cNvPr id="15" name="TextBox 14">
              <a:extLst>
                <a:ext uri="{FF2B5EF4-FFF2-40B4-BE49-F238E27FC236}">
                  <a16:creationId xmlns:a16="http://schemas.microsoft.com/office/drawing/2014/main" id="{718C13BA-4432-180A-D5EE-82C39ACB8111}"/>
                </a:ext>
              </a:extLst>
            </p:cNvPr>
            <p:cNvSpPr txBox="1"/>
            <p:nvPr/>
          </p:nvSpPr>
          <p:spPr>
            <a:xfrm>
              <a:off x="5149173" y="2568421"/>
              <a:ext cx="1362874" cy="369332"/>
            </a:xfrm>
            <a:prstGeom prst="rect">
              <a:avLst/>
            </a:prstGeom>
            <a:noFill/>
          </p:spPr>
          <p:txBody>
            <a:bodyPr wrap="none" rtlCol="0">
              <a:spAutoFit/>
            </a:bodyPr>
            <a:lstStyle/>
            <a:p>
              <a:r>
                <a:rPr lang="en-CN" sz="1800" b="1" dirty="0">
                  <a:solidFill>
                    <a:schemeClr val="accent2"/>
                  </a:solidFill>
                  <a:latin typeface="+mn-ea"/>
                  <a:ea typeface="+mn-ea"/>
                </a:rPr>
                <a:t>栅格像元值</a:t>
              </a:r>
            </a:p>
          </p:txBody>
        </p:sp>
        <p:sp>
          <p:nvSpPr>
            <p:cNvPr id="16" name="Oval 15">
              <a:extLst>
                <a:ext uri="{FF2B5EF4-FFF2-40B4-BE49-F238E27FC236}">
                  <a16:creationId xmlns:a16="http://schemas.microsoft.com/office/drawing/2014/main" id="{758AF244-1B75-5A1D-8C51-031F518013CA}"/>
                </a:ext>
              </a:extLst>
            </p:cNvPr>
            <p:cNvSpPr/>
            <p:nvPr/>
          </p:nvSpPr>
          <p:spPr>
            <a:xfrm>
              <a:off x="4352467" y="3390297"/>
              <a:ext cx="945865" cy="570689"/>
            </a:xfrm>
            <a:prstGeom prst="ellipse">
              <a:avLst/>
            </a:prstGeom>
            <a:noFill/>
            <a:ln w="28575">
              <a:solidFill>
                <a:srgbClr val="C00000"/>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sp>
          <p:nvSpPr>
            <p:cNvPr id="17" name="TextBox 16">
              <a:extLst>
                <a:ext uri="{FF2B5EF4-FFF2-40B4-BE49-F238E27FC236}">
                  <a16:creationId xmlns:a16="http://schemas.microsoft.com/office/drawing/2014/main" id="{A885A9FE-6704-DA51-EC00-3BA57E956E5B}"/>
                </a:ext>
              </a:extLst>
            </p:cNvPr>
            <p:cNvSpPr txBox="1"/>
            <p:nvPr/>
          </p:nvSpPr>
          <p:spPr>
            <a:xfrm>
              <a:off x="5330756" y="3407376"/>
              <a:ext cx="2094690" cy="369332"/>
            </a:xfrm>
            <a:prstGeom prst="rect">
              <a:avLst/>
            </a:prstGeom>
            <a:noFill/>
          </p:spPr>
          <p:txBody>
            <a:bodyPr wrap="square" rtlCol="0">
              <a:spAutoFit/>
            </a:bodyPr>
            <a:lstStyle/>
            <a:p>
              <a:pPr algn="l"/>
              <a:r>
                <a:rPr lang="en-CN" sz="1800" b="1" dirty="0">
                  <a:solidFill>
                    <a:schemeClr val="accent2"/>
                  </a:solidFill>
                  <a:latin typeface="+mn-ea"/>
                  <a:ea typeface="+mn-ea"/>
                </a:rPr>
                <a:t>栅格像元分辨率</a:t>
              </a:r>
            </a:p>
          </p:txBody>
        </p:sp>
        <p:sp>
          <p:nvSpPr>
            <p:cNvPr id="18" name="Oval 17">
              <a:extLst>
                <a:ext uri="{FF2B5EF4-FFF2-40B4-BE49-F238E27FC236}">
                  <a16:creationId xmlns:a16="http://schemas.microsoft.com/office/drawing/2014/main" id="{089A0323-C270-F904-1C87-97C4690FA085}"/>
                </a:ext>
              </a:extLst>
            </p:cNvPr>
            <p:cNvSpPr/>
            <p:nvPr/>
          </p:nvSpPr>
          <p:spPr>
            <a:xfrm>
              <a:off x="4506685" y="5767089"/>
              <a:ext cx="824071" cy="504010"/>
            </a:xfrm>
            <a:prstGeom prst="ellipse">
              <a:avLst/>
            </a:prstGeom>
            <a:noFill/>
            <a:ln w="28575">
              <a:solidFill>
                <a:srgbClr val="C00000"/>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sp>
          <p:nvSpPr>
            <p:cNvPr id="19" name="TextBox 18">
              <a:extLst>
                <a:ext uri="{FF2B5EF4-FFF2-40B4-BE49-F238E27FC236}">
                  <a16:creationId xmlns:a16="http://schemas.microsoft.com/office/drawing/2014/main" id="{4BF184C4-2446-CA04-0607-51A7301AB625}"/>
                </a:ext>
              </a:extLst>
            </p:cNvPr>
            <p:cNvSpPr txBox="1"/>
            <p:nvPr/>
          </p:nvSpPr>
          <p:spPr>
            <a:xfrm>
              <a:off x="5330756" y="5899003"/>
              <a:ext cx="2321670" cy="369332"/>
            </a:xfrm>
            <a:prstGeom prst="rect">
              <a:avLst/>
            </a:prstGeom>
            <a:noFill/>
          </p:spPr>
          <p:txBody>
            <a:bodyPr wrap="square" rtlCol="0">
              <a:spAutoFit/>
            </a:bodyPr>
            <a:lstStyle/>
            <a:p>
              <a:pPr algn="just"/>
              <a:r>
                <a:rPr lang="en-CN" sz="1800" b="1" dirty="0">
                  <a:solidFill>
                    <a:schemeClr val="accent2"/>
                  </a:solidFill>
                  <a:latin typeface="+mn-ea"/>
                  <a:ea typeface="+mn-ea"/>
                </a:rPr>
                <a:t>栅格初始化像元值</a:t>
              </a:r>
            </a:p>
          </p:txBody>
        </p:sp>
      </p:grpSp>
    </p:spTree>
    <p:extLst>
      <p:ext uri="{BB962C8B-B14F-4D97-AF65-F5344CB8AC3E}">
        <p14:creationId xmlns:p14="http://schemas.microsoft.com/office/powerpoint/2010/main" val="211649705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二、栅格数据与矢量数据转换</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927220"/>
            <a:ext cx="8508670" cy="1492716"/>
          </a:xfrm>
          <a:prstGeom prst="rect">
            <a:avLst/>
          </a:prstGeom>
          <a:noFill/>
        </p:spPr>
        <p:txBody>
          <a:bodyPr wrap="square" rtlCol="0">
            <a:spAutoFit/>
          </a:bodyPr>
          <a:lstStyle/>
          <a:p>
            <a:pPr marL="514350" indent="-514350" algn="just">
              <a:buAutoNum type="arabicPeriod"/>
            </a:pPr>
            <a:r>
              <a:rPr lang="zh-CN" altLang="en-US" sz="2800" b="1" dirty="0">
                <a:solidFill>
                  <a:srgbClr val="333333"/>
                </a:solidFill>
                <a:latin typeface="+mn-ea"/>
                <a:ea typeface="+mn-ea"/>
              </a:rPr>
              <a:t>矢量数据转栅格数据（</a:t>
            </a:r>
            <a:r>
              <a:rPr lang="en-US" altLang="zh-CN" sz="2800" b="1" dirty="0" err="1">
                <a:solidFill>
                  <a:srgbClr val="333333"/>
                </a:solidFill>
                <a:latin typeface="+mn-ea"/>
                <a:ea typeface="+mn-ea"/>
              </a:rPr>
              <a:t>qgis</a:t>
            </a:r>
            <a:r>
              <a:rPr lang="zh-CN" altLang="en-US" sz="2800" b="1" dirty="0">
                <a:solidFill>
                  <a:srgbClr val="333333"/>
                </a:solidFill>
                <a:latin typeface="+mn-ea"/>
                <a:ea typeface="+mn-ea"/>
              </a:rPr>
              <a:t>）</a:t>
            </a:r>
            <a:endParaRPr lang="en-US" altLang="zh-CN" sz="2800" b="1" dirty="0">
              <a:solidFill>
                <a:srgbClr val="333333"/>
              </a:solidFill>
              <a:latin typeface="+mn-ea"/>
              <a:ea typeface="+mn-ea"/>
            </a:endParaRPr>
          </a:p>
          <a:p>
            <a:pPr algn="just"/>
            <a:r>
              <a:rPr lang="en-US" altLang="zh-CN" sz="2100" dirty="0">
                <a:solidFill>
                  <a:srgbClr val="333333"/>
                </a:solidFill>
                <a:latin typeface="+mn-ea"/>
                <a:ea typeface="+mn-ea"/>
              </a:rPr>
              <a:t>Toolbox/GDAL/Vector conversion/Rasterize(vector to raster)</a:t>
            </a:r>
          </a:p>
          <a:p>
            <a:pPr algn="just"/>
            <a:r>
              <a:rPr lang="zh-CN" altLang="en-US" sz="2100" b="1" dirty="0">
                <a:solidFill>
                  <a:schemeClr val="accent2"/>
                </a:solidFill>
                <a:latin typeface="+mn-ea"/>
                <a:ea typeface="+mn-ea"/>
              </a:rPr>
              <a:t>根据矢量数据属性特征</a:t>
            </a:r>
            <a:r>
              <a:rPr lang="zh-CN" altLang="en-US" sz="2100" b="1" dirty="0">
                <a:solidFill>
                  <a:schemeClr val="accent2"/>
                </a:solidFill>
                <a:latin typeface="+mn-ea"/>
                <a:ea typeface="+mn-ea"/>
                <a:sym typeface="Wingdings" pitchFamily="2" charset="2"/>
              </a:rPr>
              <a:t>（将属性特征值赋值为栅格像元值）</a:t>
            </a:r>
            <a:endParaRPr lang="en-US" altLang="zh-CN" sz="2100" b="1" dirty="0">
              <a:solidFill>
                <a:schemeClr val="accent2"/>
              </a:solidFill>
              <a:latin typeface="+mn-ea"/>
              <a:ea typeface="+mn-ea"/>
            </a:endParaRPr>
          </a:p>
        </p:txBody>
      </p:sp>
      <p:pic>
        <p:nvPicPr>
          <p:cNvPr id="5" name="Picture 4" descr="A screenshot of a computer&#10;&#10;Description automatically generated">
            <a:extLst>
              <a:ext uri="{FF2B5EF4-FFF2-40B4-BE49-F238E27FC236}">
                <a16:creationId xmlns:a16="http://schemas.microsoft.com/office/drawing/2014/main" id="{7F241B35-B3E2-3FCE-2243-57358426729E}"/>
              </a:ext>
            </a:extLst>
          </p:cNvPr>
          <p:cNvPicPr>
            <a:picLocks noChangeAspect="1"/>
          </p:cNvPicPr>
          <p:nvPr/>
        </p:nvPicPr>
        <p:blipFill>
          <a:blip r:embed="rId3"/>
          <a:stretch>
            <a:fillRect/>
          </a:stretch>
        </p:blipFill>
        <p:spPr>
          <a:xfrm>
            <a:off x="317665" y="3160292"/>
            <a:ext cx="3684366" cy="2456244"/>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649B8A1F-D174-4123-54A8-E05305066AEF}"/>
              </a:ext>
            </a:extLst>
          </p:cNvPr>
          <p:cNvPicPr>
            <a:picLocks noChangeAspect="1"/>
          </p:cNvPicPr>
          <p:nvPr/>
        </p:nvPicPr>
        <p:blipFill>
          <a:blip r:embed="rId4"/>
          <a:stretch>
            <a:fillRect/>
          </a:stretch>
        </p:blipFill>
        <p:spPr>
          <a:xfrm>
            <a:off x="4078998" y="2419936"/>
            <a:ext cx="4747337" cy="4108880"/>
          </a:xfrm>
          <a:prstGeom prst="rect">
            <a:avLst/>
          </a:prstGeom>
        </p:spPr>
      </p:pic>
      <p:sp>
        <p:nvSpPr>
          <p:cNvPr id="9" name="Oval 8">
            <a:extLst>
              <a:ext uri="{FF2B5EF4-FFF2-40B4-BE49-F238E27FC236}">
                <a16:creationId xmlns:a16="http://schemas.microsoft.com/office/drawing/2014/main" id="{8E83B5B4-F822-6250-2AD3-FFF0BB0D288C}"/>
              </a:ext>
            </a:extLst>
          </p:cNvPr>
          <p:cNvSpPr/>
          <p:nvPr/>
        </p:nvSpPr>
        <p:spPr>
          <a:xfrm>
            <a:off x="971630" y="3429000"/>
            <a:ext cx="934742" cy="1298874"/>
          </a:xfrm>
          <a:prstGeom prst="ellipse">
            <a:avLst/>
          </a:prstGeom>
          <a:noFill/>
          <a:ln w="28575">
            <a:solidFill>
              <a:srgbClr val="C00000"/>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sp>
        <p:nvSpPr>
          <p:cNvPr id="10" name="Oval 9">
            <a:extLst>
              <a:ext uri="{FF2B5EF4-FFF2-40B4-BE49-F238E27FC236}">
                <a16:creationId xmlns:a16="http://schemas.microsoft.com/office/drawing/2014/main" id="{B8F1C3E8-DF25-91AA-8032-336065139B85}"/>
              </a:ext>
            </a:extLst>
          </p:cNvPr>
          <p:cNvSpPr/>
          <p:nvPr/>
        </p:nvSpPr>
        <p:spPr>
          <a:xfrm>
            <a:off x="3876374" y="3310128"/>
            <a:ext cx="1791331" cy="639100"/>
          </a:xfrm>
          <a:prstGeom prst="ellipse">
            <a:avLst/>
          </a:prstGeom>
          <a:noFill/>
          <a:ln w="28575">
            <a:solidFill>
              <a:srgbClr val="C00000"/>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sp>
        <p:nvSpPr>
          <p:cNvPr id="13" name="TextBox 12">
            <a:extLst>
              <a:ext uri="{FF2B5EF4-FFF2-40B4-BE49-F238E27FC236}">
                <a16:creationId xmlns:a16="http://schemas.microsoft.com/office/drawing/2014/main" id="{A79D561F-C996-205E-7583-150508FC55E5}"/>
              </a:ext>
            </a:extLst>
          </p:cNvPr>
          <p:cNvSpPr txBox="1"/>
          <p:nvPr/>
        </p:nvSpPr>
        <p:spPr>
          <a:xfrm>
            <a:off x="1966890" y="4105044"/>
            <a:ext cx="1107997" cy="369332"/>
          </a:xfrm>
          <a:prstGeom prst="rect">
            <a:avLst/>
          </a:prstGeom>
          <a:noFill/>
        </p:spPr>
        <p:txBody>
          <a:bodyPr wrap="none" rtlCol="0">
            <a:spAutoFit/>
          </a:bodyPr>
          <a:lstStyle/>
          <a:p>
            <a:r>
              <a:rPr lang="en-CN" sz="1800" b="1" dirty="0">
                <a:solidFill>
                  <a:schemeClr val="accent2"/>
                </a:solidFill>
                <a:latin typeface="+mn-ea"/>
                <a:ea typeface="+mn-ea"/>
              </a:rPr>
              <a:t>属性特征</a:t>
            </a:r>
          </a:p>
        </p:txBody>
      </p:sp>
    </p:spTree>
    <p:extLst>
      <p:ext uri="{BB962C8B-B14F-4D97-AF65-F5344CB8AC3E}">
        <p14:creationId xmlns:p14="http://schemas.microsoft.com/office/powerpoint/2010/main" val="367078224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二、栅格数据与矢量数据转换</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927220"/>
            <a:ext cx="8508670" cy="1007968"/>
          </a:xfrm>
          <a:prstGeom prst="rect">
            <a:avLst/>
          </a:prstGeom>
          <a:noFill/>
        </p:spPr>
        <p:txBody>
          <a:bodyPr wrap="square" rtlCol="0">
            <a:spAutoFit/>
          </a:bodyPr>
          <a:lstStyle/>
          <a:p>
            <a:pPr algn="just"/>
            <a:r>
              <a:rPr lang="en-US" altLang="zh-CN" sz="2800" b="1" dirty="0">
                <a:solidFill>
                  <a:srgbClr val="333333"/>
                </a:solidFill>
                <a:latin typeface="+mn-ea"/>
                <a:ea typeface="+mn-ea"/>
              </a:rPr>
              <a:t>2. </a:t>
            </a:r>
            <a:r>
              <a:rPr lang="zh-CN" altLang="en-US" sz="2800" b="1" dirty="0">
                <a:solidFill>
                  <a:srgbClr val="333333"/>
                </a:solidFill>
                <a:latin typeface="+mn-ea"/>
                <a:ea typeface="+mn-ea"/>
              </a:rPr>
              <a:t>栅格数据转矢量数据（</a:t>
            </a:r>
            <a:r>
              <a:rPr lang="en-US" altLang="zh-CN" sz="2800" b="1" dirty="0" err="1">
                <a:solidFill>
                  <a:srgbClr val="333333"/>
                </a:solidFill>
                <a:latin typeface="+mn-ea"/>
                <a:ea typeface="+mn-ea"/>
              </a:rPr>
              <a:t>qgis</a:t>
            </a:r>
            <a:r>
              <a:rPr lang="zh-CN" altLang="en-US" sz="2800" b="1" dirty="0">
                <a:solidFill>
                  <a:srgbClr val="333333"/>
                </a:solidFill>
                <a:latin typeface="+mn-ea"/>
                <a:ea typeface="+mn-ea"/>
              </a:rPr>
              <a:t>）</a:t>
            </a:r>
            <a:endParaRPr lang="en-US" altLang="zh-CN" sz="2800" b="1" dirty="0">
              <a:solidFill>
                <a:srgbClr val="333333"/>
              </a:solidFill>
              <a:latin typeface="+mn-ea"/>
              <a:ea typeface="+mn-ea"/>
            </a:endParaRPr>
          </a:p>
          <a:p>
            <a:pPr algn="just"/>
            <a:r>
              <a:rPr lang="en-US" altLang="zh-CN" sz="2100" dirty="0">
                <a:solidFill>
                  <a:srgbClr val="333333"/>
                </a:solidFill>
                <a:latin typeface="+mn-ea"/>
                <a:ea typeface="+mn-ea"/>
              </a:rPr>
              <a:t>Toolbox/GDAL/Raster conversion/</a:t>
            </a:r>
            <a:r>
              <a:rPr lang="en-US" altLang="zh-CN" sz="2100" dirty="0" err="1">
                <a:solidFill>
                  <a:srgbClr val="333333"/>
                </a:solidFill>
                <a:latin typeface="+mn-ea"/>
                <a:ea typeface="+mn-ea"/>
              </a:rPr>
              <a:t>Polygonize</a:t>
            </a:r>
            <a:r>
              <a:rPr lang="en-US" altLang="zh-CN" sz="2100" dirty="0">
                <a:solidFill>
                  <a:srgbClr val="333333"/>
                </a:solidFill>
                <a:latin typeface="+mn-ea"/>
                <a:ea typeface="+mn-ea"/>
              </a:rPr>
              <a:t> (raster to vector)</a:t>
            </a:r>
          </a:p>
        </p:txBody>
      </p:sp>
      <p:grpSp>
        <p:nvGrpSpPr>
          <p:cNvPr id="13" name="Group 12">
            <a:extLst>
              <a:ext uri="{FF2B5EF4-FFF2-40B4-BE49-F238E27FC236}">
                <a16:creationId xmlns:a16="http://schemas.microsoft.com/office/drawing/2014/main" id="{E8FE5961-BC00-E796-E00C-456B219E4AB5}"/>
              </a:ext>
            </a:extLst>
          </p:cNvPr>
          <p:cNvGrpSpPr/>
          <p:nvPr/>
        </p:nvGrpSpPr>
        <p:grpSpPr>
          <a:xfrm>
            <a:off x="507492" y="2016000"/>
            <a:ext cx="8001000" cy="4584899"/>
            <a:chOff x="507492" y="2061720"/>
            <a:chExt cx="8001000" cy="4584899"/>
          </a:xfrm>
        </p:grpSpPr>
        <p:pic>
          <p:nvPicPr>
            <p:cNvPr id="5" name="Picture 4" descr="A screenshot of a computer&#10;&#10;Description automatically generated">
              <a:extLst>
                <a:ext uri="{FF2B5EF4-FFF2-40B4-BE49-F238E27FC236}">
                  <a16:creationId xmlns:a16="http://schemas.microsoft.com/office/drawing/2014/main" id="{2049B96B-7122-EF86-CA9F-3B799E442BBF}"/>
                </a:ext>
              </a:extLst>
            </p:cNvPr>
            <p:cNvPicPr>
              <a:picLocks noChangeAspect="1"/>
            </p:cNvPicPr>
            <p:nvPr/>
          </p:nvPicPr>
          <p:blipFill rotWithShape="1">
            <a:blip r:embed="rId3"/>
            <a:srcRect r="12117"/>
            <a:stretch/>
          </p:blipFill>
          <p:spPr>
            <a:xfrm>
              <a:off x="635508" y="2061720"/>
              <a:ext cx="7872984" cy="4584899"/>
            </a:xfrm>
            <a:prstGeom prst="rect">
              <a:avLst/>
            </a:prstGeom>
          </p:spPr>
        </p:pic>
        <p:sp>
          <p:nvSpPr>
            <p:cNvPr id="6" name="Oval 5">
              <a:extLst>
                <a:ext uri="{FF2B5EF4-FFF2-40B4-BE49-F238E27FC236}">
                  <a16:creationId xmlns:a16="http://schemas.microsoft.com/office/drawing/2014/main" id="{312A36DD-DB9B-455D-5F83-1858F198B43D}"/>
                </a:ext>
              </a:extLst>
            </p:cNvPr>
            <p:cNvSpPr/>
            <p:nvPr/>
          </p:nvSpPr>
          <p:spPr>
            <a:xfrm>
              <a:off x="507492" y="3159252"/>
              <a:ext cx="1595628" cy="539496"/>
            </a:xfrm>
            <a:prstGeom prst="ellipse">
              <a:avLst/>
            </a:prstGeom>
            <a:noFill/>
            <a:ln w="19050">
              <a:solidFill>
                <a:srgbClr val="C00000"/>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sp>
          <p:nvSpPr>
            <p:cNvPr id="8" name="TextBox 7">
              <a:extLst>
                <a:ext uri="{FF2B5EF4-FFF2-40B4-BE49-F238E27FC236}">
                  <a16:creationId xmlns:a16="http://schemas.microsoft.com/office/drawing/2014/main" id="{F32B4291-9759-0999-A9F1-0E203A86EC5F}"/>
                </a:ext>
              </a:extLst>
            </p:cNvPr>
            <p:cNvSpPr txBox="1"/>
            <p:nvPr/>
          </p:nvSpPr>
          <p:spPr>
            <a:xfrm>
              <a:off x="2231136" y="3241890"/>
              <a:ext cx="3822192" cy="369332"/>
            </a:xfrm>
            <a:prstGeom prst="rect">
              <a:avLst/>
            </a:prstGeom>
            <a:noFill/>
          </p:spPr>
          <p:txBody>
            <a:bodyPr wrap="square" rtlCol="0">
              <a:spAutoFit/>
            </a:bodyPr>
            <a:lstStyle/>
            <a:p>
              <a:pPr algn="l"/>
              <a:r>
                <a:rPr lang="en-CN" sz="1800" b="1" dirty="0">
                  <a:solidFill>
                    <a:schemeClr val="accent2"/>
                  </a:solidFill>
                  <a:latin typeface="+mn-ea"/>
                  <a:ea typeface="+mn-ea"/>
                </a:rPr>
                <a:t>新建字段名</a:t>
              </a:r>
              <a:r>
                <a:rPr lang="zh-CN" altLang="en-US" sz="1800" b="1" dirty="0">
                  <a:solidFill>
                    <a:schemeClr val="accent2"/>
                  </a:solidFill>
                  <a:latin typeface="+mn-ea"/>
                  <a:ea typeface="+mn-ea"/>
                </a:rPr>
                <a:t>（用于保存像元值）</a:t>
              </a:r>
              <a:endParaRPr lang="en-CN" sz="1800" b="1" dirty="0">
                <a:solidFill>
                  <a:schemeClr val="accent2"/>
                </a:solidFill>
                <a:latin typeface="+mn-ea"/>
                <a:ea typeface="+mn-ea"/>
              </a:endParaRPr>
            </a:p>
          </p:txBody>
        </p:sp>
        <p:sp>
          <p:nvSpPr>
            <p:cNvPr id="10" name="Oval 9">
              <a:extLst>
                <a:ext uri="{FF2B5EF4-FFF2-40B4-BE49-F238E27FC236}">
                  <a16:creationId xmlns:a16="http://schemas.microsoft.com/office/drawing/2014/main" id="{BE74B322-A135-2142-287E-4440D1C442D7}"/>
                </a:ext>
              </a:extLst>
            </p:cNvPr>
            <p:cNvSpPr/>
            <p:nvPr/>
          </p:nvSpPr>
          <p:spPr>
            <a:xfrm>
              <a:off x="635508" y="2493224"/>
              <a:ext cx="1595628" cy="539496"/>
            </a:xfrm>
            <a:prstGeom prst="ellipse">
              <a:avLst/>
            </a:prstGeom>
            <a:noFill/>
            <a:ln w="19050">
              <a:solidFill>
                <a:srgbClr val="C00000"/>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sp>
          <p:nvSpPr>
            <p:cNvPr id="12" name="TextBox 11">
              <a:extLst>
                <a:ext uri="{FF2B5EF4-FFF2-40B4-BE49-F238E27FC236}">
                  <a16:creationId xmlns:a16="http://schemas.microsoft.com/office/drawing/2014/main" id="{42215430-7B1B-CA94-35DB-513CB71BFB9F}"/>
                </a:ext>
              </a:extLst>
            </p:cNvPr>
            <p:cNvSpPr txBox="1"/>
            <p:nvPr/>
          </p:nvSpPr>
          <p:spPr>
            <a:xfrm>
              <a:off x="2231136" y="2446709"/>
              <a:ext cx="3136392" cy="369332"/>
            </a:xfrm>
            <a:prstGeom prst="rect">
              <a:avLst/>
            </a:prstGeom>
            <a:noFill/>
          </p:spPr>
          <p:txBody>
            <a:bodyPr wrap="square" rtlCol="0">
              <a:spAutoFit/>
            </a:bodyPr>
            <a:lstStyle/>
            <a:p>
              <a:pPr algn="l"/>
              <a:r>
                <a:rPr lang="en-CN" sz="1800" b="1" dirty="0">
                  <a:solidFill>
                    <a:schemeClr val="accent2"/>
                  </a:solidFill>
                  <a:latin typeface="+mn-ea"/>
                  <a:ea typeface="+mn-ea"/>
                </a:rPr>
                <a:t>输入栅格数据</a:t>
              </a:r>
            </a:p>
          </p:txBody>
        </p:sp>
      </p:grpSp>
    </p:spTree>
    <p:extLst>
      <p:ext uri="{BB962C8B-B14F-4D97-AF65-F5344CB8AC3E}">
        <p14:creationId xmlns:p14="http://schemas.microsoft.com/office/powerpoint/2010/main" val="3638170029"/>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189c55888ab0cbd7322514a7fc9bd945c0e60"/>
</p:tagLst>
</file>

<file path=ppt/theme/theme1.xml><?xml version="1.0" encoding="utf-8"?>
<a:theme xmlns:a="http://schemas.openxmlformats.org/drawingml/2006/main" name="2_Global">
  <a:themeElements>
    <a:clrScheme name="自定义 33">
      <a:dk1>
        <a:sysClr val="windowText" lastClr="000000"/>
      </a:dk1>
      <a:lt1>
        <a:sysClr val="window" lastClr="FFFFFF"/>
      </a:lt1>
      <a:dk2>
        <a:srgbClr val="0000CC"/>
      </a:dk2>
      <a:lt2>
        <a:srgbClr val="EEECE1"/>
      </a:lt2>
      <a:accent1>
        <a:srgbClr val="0000CC"/>
      </a:accent1>
      <a:accent2>
        <a:srgbClr val="C00000"/>
      </a:accent2>
      <a:accent3>
        <a:srgbClr val="FF0000"/>
      </a:accent3>
      <a:accent4>
        <a:srgbClr val="FFFF00"/>
      </a:accent4>
      <a:accent5>
        <a:srgbClr val="0000CC"/>
      </a:accent5>
      <a:accent6>
        <a:srgbClr val="CAEAFA"/>
      </a:accent6>
      <a:hlink>
        <a:srgbClr val="0000FF"/>
      </a:hlink>
      <a:folHlink>
        <a:srgbClr val="800080"/>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lumMod val="85000"/>
            <a:lumOff val="15000"/>
          </a:schemeClr>
        </a:solidFill>
      </a:spPr>
      <a:bodyPr wrap="square" lIns="0" rtlCol="0" anchor="ctr">
        <a:noAutofit/>
      </a:bodyPr>
      <a:lstStyle>
        <a:defPPr algn="l">
          <a:defRPr b="1" dirty="0" smtClean="0">
            <a:solidFill>
              <a:srgbClr val="FF0000"/>
            </a:solidFill>
            <a:latin typeface="微软雅黑" pitchFamily="34" charset="-122"/>
            <a:ea typeface="微软雅黑" pitchFamily="34"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ctr" defTabSz="914400" rtl="0" eaLnBrk="1" fontAlgn="base" latinLnBrk="0" hangingPunct="1">
          <a:lnSpc>
            <a:spcPct val="100000"/>
          </a:lnSpc>
          <a:spcBef>
            <a:spcPct val="50000"/>
          </a:spcBef>
          <a:spcAft>
            <a:spcPct val="0"/>
          </a:spcAft>
          <a:buClrTx/>
          <a:buSzTx/>
          <a:buFontTx/>
          <a:buNone/>
          <a:tabLst/>
          <a:defRPr kumimoji="0" lang="zh-CN" altLang="en-US" sz="2400" b="0" i="0" u="none" strike="noStrike" cap="none" normalizeH="0" baseline="0" smtClean="0">
            <a:ln>
              <a:noFill/>
            </a:ln>
            <a:solidFill>
              <a:schemeClr val="tx1"/>
            </a:solidFill>
            <a:effectLst/>
            <a:latin typeface="Times New Roman" pitchFamily="18" charset="0"/>
            <a:ea typeface="宋体" pitchFamily="2" charset="-122"/>
          </a:defRPr>
        </a:defPPr>
      </a:lstStyle>
    </a:lnDef>
  </a:objectDefaults>
  <a:extraClrSchemeLst>
    <a:extraClrScheme>
      <a:clrScheme name="Global 1">
        <a:dk1>
          <a:srgbClr val="000000"/>
        </a:dk1>
        <a:lt1>
          <a:srgbClr val="FFFFCC"/>
        </a:lt1>
        <a:dk2>
          <a:srgbClr val="4D4D4D"/>
        </a:dk2>
        <a:lt2>
          <a:srgbClr val="FFCC00"/>
        </a:lt2>
        <a:accent1>
          <a:srgbClr val="FF9900"/>
        </a:accent1>
        <a:accent2>
          <a:srgbClr val="CC9900"/>
        </a:accent2>
        <a:accent3>
          <a:srgbClr val="B2B2B2"/>
        </a:accent3>
        <a:accent4>
          <a:srgbClr val="DADAAE"/>
        </a:accent4>
        <a:accent5>
          <a:srgbClr val="FFCAAA"/>
        </a:accent5>
        <a:accent6>
          <a:srgbClr val="B98A00"/>
        </a:accent6>
        <a:hlink>
          <a:srgbClr val="898743"/>
        </a:hlink>
        <a:folHlink>
          <a:srgbClr val="666633"/>
        </a:folHlink>
      </a:clrScheme>
      <a:clrMap bg1="dk2" tx1="lt1" bg2="dk1" tx2="lt2" accent1="accent1" accent2="accent2" accent3="accent3" accent4="accent4" accent5="accent5" accent6="accent6" hlink="hlink" folHlink="folHlink"/>
    </a:extraClrScheme>
    <a:extraClrScheme>
      <a:clrScheme name="Global 2">
        <a:dk1>
          <a:srgbClr val="000000"/>
        </a:dk1>
        <a:lt1>
          <a:srgbClr val="FFFFFF"/>
        </a:lt1>
        <a:dk2>
          <a:srgbClr val="CC6600"/>
        </a:dk2>
        <a:lt2>
          <a:srgbClr val="FFFFFF"/>
        </a:lt2>
        <a:accent1>
          <a:srgbClr val="FFFFCC"/>
        </a:accent1>
        <a:accent2>
          <a:srgbClr val="B5E0E3"/>
        </a:accent2>
        <a:accent3>
          <a:srgbClr val="FFFFFF"/>
        </a:accent3>
        <a:accent4>
          <a:srgbClr val="000000"/>
        </a:accent4>
        <a:accent5>
          <a:srgbClr val="FFFFE2"/>
        </a:accent5>
        <a:accent6>
          <a:srgbClr val="A4CBCE"/>
        </a:accent6>
        <a:hlink>
          <a:srgbClr val="E5D093"/>
        </a:hlink>
        <a:folHlink>
          <a:srgbClr val="CCB374"/>
        </a:folHlink>
      </a:clrScheme>
      <a:clrMap bg1="lt1" tx1="dk1" bg2="lt2" tx2="dk2" accent1="accent1" accent2="accent2" accent3="accent3" accent4="accent4" accent5="accent5" accent6="accent6" hlink="hlink" folHlink="folHlink"/>
    </a:extraClrScheme>
    <a:extraClrScheme>
      <a:clrScheme name="Global 3">
        <a:dk1>
          <a:srgbClr val="000000"/>
        </a:dk1>
        <a:lt1>
          <a:srgbClr val="FFFFFF"/>
        </a:lt1>
        <a:dk2>
          <a:srgbClr val="000000"/>
        </a:dk2>
        <a:lt2>
          <a:srgbClr val="FFFFFF"/>
        </a:lt2>
        <a:accent1>
          <a:srgbClr val="F8F8F8"/>
        </a:accent1>
        <a:accent2>
          <a:srgbClr val="969696"/>
        </a:accent2>
        <a:accent3>
          <a:srgbClr val="FFFFFF"/>
        </a:accent3>
        <a:accent4>
          <a:srgbClr val="000000"/>
        </a:accent4>
        <a:accent5>
          <a:srgbClr val="FBFBFB"/>
        </a:accent5>
        <a:accent6>
          <a:srgbClr val="878787"/>
        </a:accent6>
        <a:hlink>
          <a:srgbClr val="DDDDDD"/>
        </a:hlink>
        <a:folHlink>
          <a:srgbClr val="B2B2B2"/>
        </a:folHlink>
      </a:clrScheme>
      <a:clrMap bg1="lt1" tx1="dk1" bg2="lt2" tx2="dk2" accent1="accent1" accent2="accent2" accent3="accent3" accent4="accent4" accent5="accent5" accent6="accent6" hlink="hlink" folHlink="folHlink"/>
    </a:extraClrScheme>
    <a:extraClrScheme>
      <a:clrScheme name="Global 4">
        <a:dk1>
          <a:srgbClr val="000000"/>
        </a:dk1>
        <a:lt1>
          <a:srgbClr val="FFFFFF"/>
        </a:lt1>
        <a:dk2>
          <a:srgbClr val="000066"/>
        </a:dk2>
        <a:lt2>
          <a:srgbClr val="FFFFFF"/>
        </a:lt2>
        <a:accent1>
          <a:srgbClr val="FFFFCC"/>
        </a:accent1>
        <a:accent2>
          <a:srgbClr val="B5E0E3"/>
        </a:accent2>
        <a:accent3>
          <a:srgbClr val="FFFFFF"/>
        </a:accent3>
        <a:accent4>
          <a:srgbClr val="000000"/>
        </a:accent4>
        <a:accent5>
          <a:srgbClr val="FFFFE2"/>
        </a:accent5>
        <a:accent6>
          <a:srgbClr val="A4CBCE"/>
        </a:accent6>
        <a:hlink>
          <a:srgbClr val="BFDFFF"/>
        </a:hlink>
        <a:folHlink>
          <a:srgbClr val="99CCFF"/>
        </a:folHlink>
      </a:clrScheme>
      <a:clrMap bg1="lt1" tx1="dk1" bg2="lt2" tx2="dk2" accent1="accent1" accent2="accent2" accent3="accent3" accent4="accent4" accent5="accent5" accent6="accent6" hlink="hlink" folHlink="folHlink"/>
    </a:extraClrScheme>
    <a:extraClrScheme>
      <a:clrScheme name="Global 5">
        <a:dk1>
          <a:srgbClr val="000000"/>
        </a:dk1>
        <a:lt1>
          <a:srgbClr val="E9E6D9"/>
        </a:lt1>
        <a:dk2>
          <a:srgbClr val="666633"/>
        </a:dk2>
        <a:lt2>
          <a:srgbClr val="CEC7AA"/>
        </a:lt2>
        <a:accent1>
          <a:srgbClr val="FFFFCC"/>
        </a:accent1>
        <a:accent2>
          <a:srgbClr val="B5E0E3"/>
        </a:accent2>
        <a:accent3>
          <a:srgbClr val="F2F0E9"/>
        </a:accent3>
        <a:accent4>
          <a:srgbClr val="000000"/>
        </a:accent4>
        <a:accent5>
          <a:srgbClr val="FFFFE2"/>
        </a:accent5>
        <a:accent6>
          <a:srgbClr val="A4CBCE"/>
        </a:accent6>
        <a:hlink>
          <a:srgbClr val="B6AB82"/>
        </a:hlink>
        <a:folHlink>
          <a:srgbClr val="A0925E"/>
        </a:folHlink>
      </a:clrScheme>
      <a:clrMap bg1="lt1" tx1="dk1" bg2="lt2" tx2="dk2" accent1="accent1" accent2="accent2" accent3="accent3" accent4="accent4" accent5="accent5" accent6="accent6" hlink="hlink" folHlink="folHlink"/>
    </a:extraClrScheme>
    <a:extraClrScheme>
      <a:clrScheme name="Global 6">
        <a:dk1>
          <a:srgbClr val="1B3753"/>
        </a:dk1>
        <a:lt1>
          <a:srgbClr val="EAEAEA"/>
        </a:lt1>
        <a:dk2>
          <a:srgbClr val="336699"/>
        </a:dk2>
        <a:lt2>
          <a:srgbClr val="FFFFCC"/>
        </a:lt2>
        <a:accent1>
          <a:srgbClr val="BA8E46"/>
        </a:accent1>
        <a:accent2>
          <a:srgbClr val="46C0AF"/>
        </a:accent2>
        <a:accent3>
          <a:srgbClr val="ADB8CA"/>
        </a:accent3>
        <a:accent4>
          <a:srgbClr val="C8C8C8"/>
        </a:accent4>
        <a:accent5>
          <a:srgbClr val="D9C6B0"/>
        </a:accent5>
        <a:accent6>
          <a:srgbClr val="3FAE9E"/>
        </a:accent6>
        <a:hlink>
          <a:srgbClr val="93ACC3"/>
        </a:hlink>
        <a:folHlink>
          <a:srgbClr val="7897B4"/>
        </a:folHlink>
      </a:clrScheme>
      <a:clrMap bg1="dk2" tx1="lt1" bg2="dk1" tx2="lt2" accent1="accent1" accent2="accent2" accent3="accent3" accent4="accent4" accent5="accent5" accent6="accent6" hlink="hlink" folHlink="folHlink"/>
    </a:extraClrScheme>
    <a:extraClrScheme>
      <a:clrScheme name="Global 7">
        <a:dk1>
          <a:srgbClr val="000000"/>
        </a:dk1>
        <a:lt1>
          <a:srgbClr val="FFFFFF"/>
        </a:lt1>
        <a:dk2>
          <a:srgbClr val="000000"/>
        </a:dk2>
        <a:lt2>
          <a:srgbClr val="FFFFFF"/>
        </a:lt2>
        <a:accent1>
          <a:srgbClr val="FFFFCC"/>
        </a:accent1>
        <a:accent2>
          <a:srgbClr val="FFCC99"/>
        </a:accent2>
        <a:accent3>
          <a:srgbClr val="FFFFFF"/>
        </a:accent3>
        <a:accent4>
          <a:srgbClr val="000000"/>
        </a:accent4>
        <a:accent5>
          <a:srgbClr val="FFFFE2"/>
        </a:accent5>
        <a:accent6>
          <a:srgbClr val="E7B98A"/>
        </a:accent6>
        <a:hlink>
          <a:srgbClr val="FF9999"/>
        </a:hlink>
        <a:folHlink>
          <a:srgbClr val="E06360"/>
        </a:folHlink>
      </a:clrScheme>
      <a:clrMap bg1="lt1" tx1="dk1" bg2="lt2" tx2="dk2" accent1="accent1" accent2="accent2" accent3="accent3" accent4="accent4" accent5="accent5" accent6="accent6" hlink="hlink" folHlink="folHlink"/>
    </a:extraClrScheme>
    <a:extraClrScheme>
      <a:clrScheme name="Global 8">
        <a:dk1>
          <a:srgbClr val="000000"/>
        </a:dk1>
        <a:lt1>
          <a:srgbClr val="EAEAEA"/>
        </a:lt1>
        <a:dk2>
          <a:srgbClr val="17118B"/>
        </a:dk2>
        <a:lt2>
          <a:srgbClr val="FFFFCC"/>
        </a:lt2>
        <a:accent1>
          <a:srgbClr val="B2B2B2"/>
        </a:accent1>
        <a:accent2>
          <a:srgbClr val="54ABB2"/>
        </a:accent2>
        <a:accent3>
          <a:srgbClr val="ABAAC4"/>
        </a:accent3>
        <a:accent4>
          <a:srgbClr val="C8C8C8"/>
        </a:accent4>
        <a:accent5>
          <a:srgbClr val="D5D5D5"/>
        </a:accent5>
        <a:accent6>
          <a:srgbClr val="4B9BA1"/>
        </a:accent6>
        <a:hlink>
          <a:srgbClr val="4F49A3"/>
        </a:hlink>
        <a:folHlink>
          <a:srgbClr val="2E2573"/>
        </a:folHlink>
      </a:clrScheme>
      <a:clrMap bg1="dk2" tx1="lt1" bg2="dk1" tx2="lt2" accent1="accent1" accent2="accent2" accent3="accent3" accent4="accent4" accent5="accent5" accent6="accent6" hlink="hlink" folHlink="folHlink"/>
    </a:extraClrScheme>
    <a:extraClrScheme>
      <a:clrScheme name="Global 9">
        <a:dk1>
          <a:srgbClr val="0000FF"/>
        </a:dk1>
        <a:lt1>
          <a:srgbClr val="336699"/>
        </a:lt1>
        <a:dk2>
          <a:srgbClr val="FFFFCC"/>
        </a:dk2>
        <a:lt2>
          <a:srgbClr val="1B3753"/>
        </a:lt2>
        <a:accent1>
          <a:srgbClr val="BA8E46"/>
        </a:accent1>
        <a:accent2>
          <a:srgbClr val="46C0AF"/>
        </a:accent2>
        <a:accent3>
          <a:srgbClr val="ADB8CA"/>
        </a:accent3>
        <a:accent4>
          <a:srgbClr val="0000DA"/>
        </a:accent4>
        <a:accent5>
          <a:srgbClr val="D9C6B0"/>
        </a:accent5>
        <a:accent6>
          <a:srgbClr val="3FAE9E"/>
        </a:accent6>
        <a:hlink>
          <a:srgbClr val="E6D490"/>
        </a:hlink>
        <a:folHlink>
          <a:srgbClr val="7897B4"/>
        </a:folHlink>
      </a:clrScheme>
      <a:clrMap bg1="lt1" tx1="dk1" bg2="lt2" tx2="dk2" accent1="accent1" accent2="accent2" accent3="accent3" accent4="accent4" accent5="accent5" accent6="accent6" hlink="hlink" folHlink="folHlink"/>
    </a:extraClrScheme>
    <a:extraClrScheme>
      <a:clrScheme name="Global 10">
        <a:dk1>
          <a:srgbClr val="0000FF"/>
        </a:dk1>
        <a:lt1>
          <a:srgbClr val="336699"/>
        </a:lt1>
        <a:dk2>
          <a:srgbClr val="FFFFCC"/>
        </a:dk2>
        <a:lt2>
          <a:srgbClr val="1B3753"/>
        </a:lt2>
        <a:accent1>
          <a:srgbClr val="BA8E46"/>
        </a:accent1>
        <a:accent2>
          <a:srgbClr val="46C0AF"/>
        </a:accent2>
        <a:accent3>
          <a:srgbClr val="ADB8CA"/>
        </a:accent3>
        <a:accent4>
          <a:srgbClr val="0000DA"/>
        </a:accent4>
        <a:accent5>
          <a:srgbClr val="D9C6B0"/>
        </a:accent5>
        <a:accent6>
          <a:srgbClr val="3FAE9E"/>
        </a:accent6>
        <a:hlink>
          <a:srgbClr val="E6D490"/>
        </a:hlink>
        <a:folHlink>
          <a:srgbClr val="E1B977"/>
        </a:folHlink>
      </a:clrScheme>
      <a:clrMap bg1="lt1" tx1="dk1" bg2="lt2" tx2="dk2" accent1="accent1" accent2="accent2" accent3="accent3" accent4="accent4" accent5="accent5" accent6="accent6" hlink="hlink" folHlink="folHlink"/>
    </a:extraClrScheme>
    <a:extraClrScheme>
      <a:clrScheme name="Global 11">
        <a:dk1>
          <a:srgbClr val="1B3753"/>
        </a:dk1>
        <a:lt1>
          <a:srgbClr val="FFFFFF"/>
        </a:lt1>
        <a:dk2>
          <a:srgbClr val="336699"/>
        </a:dk2>
        <a:lt2>
          <a:srgbClr val="FFFFCC"/>
        </a:lt2>
        <a:accent1>
          <a:srgbClr val="BA8E46"/>
        </a:accent1>
        <a:accent2>
          <a:srgbClr val="46C0AF"/>
        </a:accent2>
        <a:accent3>
          <a:srgbClr val="ADB8CA"/>
        </a:accent3>
        <a:accent4>
          <a:srgbClr val="DADADA"/>
        </a:accent4>
        <a:accent5>
          <a:srgbClr val="D9C6B0"/>
        </a:accent5>
        <a:accent6>
          <a:srgbClr val="3FAE9E"/>
        </a:accent6>
        <a:hlink>
          <a:srgbClr val="E6D490"/>
        </a:hlink>
        <a:folHlink>
          <a:srgbClr val="E1B977"/>
        </a:folHlink>
      </a:clrScheme>
      <a:clrMap bg1="dk2" tx1="lt1" bg2="dk1" tx2="lt2" accent1="accent1" accent2="accent2" accent3="accent3" accent4="accent4" accent5="accent5" accent6="accent6" hlink="hlink" folHlink="folHlink"/>
    </a:extraClrScheme>
    <a:extraClrScheme>
      <a:clrScheme name="Global 12">
        <a:dk1>
          <a:srgbClr val="1B3753"/>
        </a:dk1>
        <a:lt1>
          <a:srgbClr val="EAEAEA"/>
        </a:lt1>
        <a:dk2>
          <a:srgbClr val="336699"/>
        </a:dk2>
        <a:lt2>
          <a:srgbClr val="FFFFCC"/>
        </a:lt2>
        <a:accent1>
          <a:srgbClr val="BA8E46"/>
        </a:accent1>
        <a:accent2>
          <a:srgbClr val="46C0AF"/>
        </a:accent2>
        <a:accent3>
          <a:srgbClr val="ADB8CA"/>
        </a:accent3>
        <a:accent4>
          <a:srgbClr val="C8C8C8"/>
        </a:accent4>
        <a:accent5>
          <a:srgbClr val="D9C6B0"/>
        </a:accent5>
        <a:accent6>
          <a:srgbClr val="3FAE9E"/>
        </a:accent6>
        <a:hlink>
          <a:srgbClr val="D0EB6B"/>
        </a:hlink>
        <a:folHlink>
          <a:srgbClr val="7897B4"/>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Copyright (c) 2007-2010 NordriDesign™ _light">
  <a:themeElements>
    <a:clrScheme name="1_Copyright (c) 2007-2010 NordriDesign™ _light 1">
      <a:dk1>
        <a:srgbClr val="000000"/>
      </a:dk1>
      <a:lt1>
        <a:srgbClr val="FFFFFF"/>
      </a:lt1>
      <a:dk2>
        <a:srgbClr val="FFFFFF"/>
      </a:dk2>
      <a:lt2>
        <a:srgbClr val="B2B2B2"/>
      </a:lt2>
      <a:accent1>
        <a:srgbClr val="43A1FF"/>
      </a:accent1>
      <a:accent2>
        <a:srgbClr val="00246C"/>
      </a:accent2>
      <a:accent3>
        <a:srgbClr val="FFFFFF"/>
      </a:accent3>
      <a:accent4>
        <a:srgbClr val="000000"/>
      </a:accent4>
      <a:accent5>
        <a:srgbClr val="B0CDFF"/>
      </a:accent5>
      <a:accent6>
        <a:srgbClr val="002061"/>
      </a:accent6>
      <a:hlink>
        <a:srgbClr val="FEA23C"/>
      </a:hlink>
      <a:folHlink>
        <a:srgbClr val="FFFF5B"/>
      </a:folHlink>
    </a:clrScheme>
    <a:fontScheme name="1_Copyright (c) 2007-2010 NordriDesign™ _light">
      <a:majorFont>
        <a:latin typeface="Arial"/>
        <a:ea typeface="黑体"/>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2400" b="1" i="0" u="none" strike="noStrike" cap="none" normalizeH="0" baseline="0" smtClean="0">
            <a:ln>
              <a:noFill/>
            </a:ln>
            <a:solidFill>
              <a:schemeClr val="tx2"/>
            </a:solidFill>
            <a:effectLst/>
            <a:latin typeface="Arial" panose="020B0604020202020204" pitchFamily="34" charset="0"/>
            <a:ea typeface="黑体" panose="0201060906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2400" b="1" i="0" u="none" strike="noStrike" cap="none" normalizeH="0" baseline="0" smtClean="0">
            <a:ln>
              <a:noFill/>
            </a:ln>
            <a:solidFill>
              <a:schemeClr val="tx2"/>
            </a:solidFill>
            <a:effectLst/>
            <a:latin typeface="Arial" panose="020B0604020202020204" pitchFamily="34" charset="0"/>
            <a:ea typeface="黑体" panose="02010609060101010101" pitchFamily="2" charset="-122"/>
          </a:defRPr>
        </a:defPPr>
      </a:lstStyle>
    </a:lnDef>
  </a:objectDefaults>
  <a:extraClrSchemeLst>
    <a:extraClrScheme>
      <a:clrScheme name="1_Copyright (c) 2007-2010 NordriDesign™ _light 1">
        <a:dk1>
          <a:srgbClr val="000000"/>
        </a:dk1>
        <a:lt1>
          <a:srgbClr val="FFFFFF"/>
        </a:lt1>
        <a:dk2>
          <a:srgbClr val="FFFFFF"/>
        </a:dk2>
        <a:lt2>
          <a:srgbClr val="B2B2B2"/>
        </a:lt2>
        <a:accent1>
          <a:srgbClr val="43A1FF"/>
        </a:accent1>
        <a:accent2>
          <a:srgbClr val="00246C"/>
        </a:accent2>
        <a:accent3>
          <a:srgbClr val="FFFFFF"/>
        </a:accent3>
        <a:accent4>
          <a:srgbClr val="000000"/>
        </a:accent4>
        <a:accent5>
          <a:srgbClr val="B0CDFF"/>
        </a:accent5>
        <a:accent6>
          <a:srgbClr val="002061"/>
        </a:accent6>
        <a:hlink>
          <a:srgbClr val="FEA23C"/>
        </a:hlink>
        <a:folHlink>
          <a:srgbClr val="FFFF5B"/>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106787</TotalTime>
  <Words>1877</Words>
  <Application>Microsoft Macintosh PowerPoint</Application>
  <PresentationFormat>On-screen Show (4:3)</PresentationFormat>
  <Paragraphs>174</Paragraphs>
  <Slides>39</Slides>
  <Notes>39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39</vt:i4>
      </vt:variant>
    </vt:vector>
  </HeadingPairs>
  <TitlesOfParts>
    <vt:vector size="49" baseType="lpstr">
      <vt:lpstr>微软雅黑</vt:lpstr>
      <vt:lpstr>微软雅黑</vt:lpstr>
      <vt:lpstr>黑体</vt:lpstr>
      <vt:lpstr>Arial</vt:lpstr>
      <vt:lpstr>Calibri</vt:lpstr>
      <vt:lpstr>Cambria Math</vt:lpstr>
      <vt:lpstr>Times New Roman</vt:lpstr>
      <vt:lpstr>Wingdings</vt:lpstr>
      <vt:lpstr>2_Global</vt:lpstr>
      <vt:lpstr>1_Copyright (c) 2007-2010 NordriDesign™ _light</vt:lpstr>
      <vt:lpstr>PowerPoint Presentation</vt:lpstr>
      <vt:lpstr>PowerPoint Presentation</vt:lpstr>
      <vt:lpstr>PowerPoint Presentation</vt:lpstr>
      <vt:lpstr>一、遥感影像矢量化</vt:lpstr>
      <vt:lpstr>一、遥感影像矢量化</vt:lpstr>
      <vt:lpstr>PowerPoint Presentation</vt:lpstr>
      <vt:lpstr>二、栅格数据与矢量数据转换</vt:lpstr>
      <vt:lpstr>二、栅格数据与矢量数据转换</vt:lpstr>
      <vt:lpstr>二、栅格数据与矢量数据转换</vt:lpstr>
      <vt:lpstr>二、栅格数据与矢量数据转换</vt:lpstr>
      <vt:lpstr>一、遥感影像基本处理</vt:lpstr>
      <vt:lpstr>一、遥感影像基本处理</vt:lpstr>
      <vt:lpstr>一、遥感影像基本处理</vt:lpstr>
      <vt:lpstr>一、遥感影像重采样、裁剪及拼接</vt:lpstr>
      <vt:lpstr>一、遥感影像重采样、裁剪及拼接</vt:lpstr>
      <vt:lpstr>一、遥感影像重采样、裁剪及拼接</vt:lpstr>
      <vt:lpstr>一、遥感影像重采样、裁剪及拼接</vt:lpstr>
      <vt:lpstr>一、遥感影像重采样、裁剪及拼接</vt:lpstr>
      <vt:lpstr>PowerPoint Presentation</vt:lpstr>
      <vt:lpstr>一、遥感影像光谱指数法地物提取</vt:lpstr>
      <vt:lpstr>一、遥感影像光谱指数法地物提取</vt:lpstr>
      <vt:lpstr>一、遥感影像光谱指数法地物提取</vt:lpstr>
      <vt:lpstr>一、遥感影像光谱指数法地物提取</vt:lpstr>
      <vt:lpstr>一、遥感影像光谱指数法地物提取</vt:lpstr>
      <vt:lpstr>一、遥感影像光谱指数法地物提取</vt:lpstr>
      <vt:lpstr>二、地理坐标系</vt:lpstr>
      <vt:lpstr>二、地理坐标系</vt:lpstr>
      <vt:lpstr>二、地理坐标系</vt:lpstr>
      <vt:lpstr>PowerPoint Presentation</vt:lpstr>
      <vt:lpstr>三、投影坐标系</vt:lpstr>
      <vt:lpstr>三、投影坐标系</vt:lpstr>
      <vt:lpstr>三、投影坐标系</vt:lpstr>
      <vt:lpstr>三、投影坐标系</vt:lpstr>
      <vt:lpstr>三、投影坐标系</vt:lpstr>
      <vt:lpstr>三、投影坐标系</vt:lpstr>
      <vt:lpstr>三、投影坐标系</vt:lpstr>
      <vt:lpstr>三、投影坐标系</vt:lpstr>
      <vt:lpstr>三、投影坐标系</vt:lpstr>
      <vt:lpstr>三、投影坐标系</vt:lpstr>
    </vt:vector>
  </TitlesOfParts>
  <Company>tongji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lsb</dc:creator>
  <cp:lastModifiedBy>Xin Luo</cp:lastModifiedBy>
  <cp:revision>13060</cp:revision>
  <dcterms:created xsi:type="dcterms:W3CDTF">2004-07-09T11:40:27Z</dcterms:created>
  <dcterms:modified xsi:type="dcterms:W3CDTF">2024-04-30T11:21:51Z</dcterms:modified>
</cp:coreProperties>
</file>